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762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5" r:id="rId6"/>
    <p:sldId id="278" r:id="rId7"/>
    <p:sldId id="258" r:id="rId8"/>
    <p:sldId id="282" r:id="rId9"/>
    <p:sldId id="265" r:id="rId10"/>
    <p:sldId id="259" r:id="rId11"/>
    <p:sldId id="261" r:id="rId12"/>
    <p:sldId id="262" r:id="rId13"/>
    <p:sldId id="283" r:id="rId14"/>
    <p:sldId id="257" r:id="rId15"/>
    <p:sldId id="284" r:id="rId16"/>
    <p:sldId id="285" r:id="rId17"/>
    <p:sldId id="260" r:id="rId18"/>
    <p:sldId id="286" r:id="rId19"/>
    <p:sldId id="287" r:id="rId20"/>
    <p:sldId id="263" r:id="rId21"/>
    <p:sldId id="264" r:id="rId22"/>
    <p:sldId id="288" r:id="rId23"/>
    <p:sldId id="266" r:id="rId24"/>
    <p:sldId id="291" r:id="rId25"/>
    <p:sldId id="292" r:id="rId26"/>
    <p:sldId id="294" r:id="rId27"/>
    <p:sldId id="280" r:id="rId28"/>
    <p:sldId id="277" r:id="rId29"/>
    <p:sldId id="279" r:id="rId30"/>
    <p:sldId id="281" r:id="rId31"/>
    <p:sldId id="289" r:id="rId32"/>
    <p:sldId id="290" r:id="rId33"/>
    <p:sldId id="274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74" d="100"/>
          <a:sy n="74" d="100"/>
        </p:scale>
        <p:origin x="72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A589A-46DE-0F49-B460-E7914F3E440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6039115-797B-304C-9FC0-EFABB1F21232}">
      <dgm:prSet/>
      <dgm:spPr/>
      <dgm:t>
        <a:bodyPr/>
        <a:lstStyle/>
        <a:p>
          <a:r>
            <a:rPr lang="en-US"/>
            <a:t>What is Wi-Fi?</a:t>
          </a:r>
        </a:p>
      </dgm:t>
    </dgm:pt>
    <dgm:pt modelId="{C8EABE8F-1E84-494E-AD8A-32BA419A36E9}" type="parTrans" cxnId="{31C3237C-2299-B649-8C93-587C97AC9999}">
      <dgm:prSet/>
      <dgm:spPr/>
      <dgm:t>
        <a:bodyPr/>
        <a:lstStyle/>
        <a:p>
          <a:endParaRPr lang="en-US"/>
        </a:p>
      </dgm:t>
    </dgm:pt>
    <dgm:pt modelId="{D044F6BA-1D90-EC47-8A78-B9796198ECF5}" type="sibTrans" cxnId="{31C3237C-2299-B649-8C93-587C97AC9999}">
      <dgm:prSet/>
      <dgm:spPr/>
      <dgm:t>
        <a:bodyPr/>
        <a:lstStyle/>
        <a:p>
          <a:endParaRPr lang="en-US"/>
        </a:p>
      </dgm:t>
    </dgm:pt>
    <dgm:pt modelId="{E39563C5-C199-4F5B-A899-8CC0710341A0}">
      <dgm:prSet/>
      <dgm:spPr/>
      <dgm:t>
        <a:bodyPr/>
        <a:lstStyle/>
        <a:p>
          <a:r>
            <a:rPr lang="en-US"/>
            <a:t>How does Wi-Fi work?</a:t>
          </a:r>
        </a:p>
      </dgm:t>
    </dgm:pt>
    <dgm:pt modelId="{6531EA77-44C5-4E3D-BA04-70C1E49BCD39}" type="parTrans" cxnId="{BBAD9FDB-1013-4B11-A9AE-2815527D1B78}">
      <dgm:prSet/>
      <dgm:spPr/>
      <dgm:t>
        <a:bodyPr/>
        <a:lstStyle/>
        <a:p>
          <a:endParaRPr lang="en-US"/>
        </a:p>
      </dgm:t>
    </dgm:pt>
    <dgm:pt modelId="{BC971DAC-9BE2-44B2-ABE4-8099C777E9C4}" type="sibTrans" cxnId="{BBAD9FDB-1013-4B11-A9AE-2815527D1B78}">
      <dgm:prSet/>
      <dgm:spPr/>
      <dgm:t>
        <a:bodyPr/>
        <a:lstStyle/>
        <a:p>
          <a:endParaRPr lang="en-US"/>
        </a:p>
      </dgm:t>
    </dgm:pt>
    <dgm:pt modelId="{15B1A768-2666-4AB4-BDA7-F0E3C4160D59}">
      <dgm:prSet/>
      <dgm:spPr/>
      <dgm:t>
        <a:bodyPr/>
        <a:lstStyle/>
        <a:p>
          <a:r>
            <a:rPr lang="en-US"/>
            <a:t>History of Wi-Fi development</a:t>
          </a:r>
        </a:p>
      </dgm:t>
    </dgm:pt>
    <dgm:pt modelId="{D47033D3-4E41-485A-B515-A02A8C3B404A}" type="parTrans" cxnId="{08DEC938-538C-403B-80C3-828B96DAFF82}">
      <dgm:prSet/>
      <dgm:spPr/>
      <dgm:t>
        <a:bodyPr/>
        <a:lstStyle/>
        <a:p>
          <a:endParaRPr lang="en-US"/>
        </a:p>
      </dgm:t>
    </dgm:pt>
    <dgm:pt modelId="{72FFCBD4-DD9D-4E06-81E4-54307F97A3F0}" type="sibTrans" cxnId="{08DEC938-538C-403B-80C3-828B96DAFF82}">
      <dgm:prSet/>
      <dgm:spPr/>
      <dgm:t>
        <a:bodyPr/>
        <a:lstStyle/>
        <a:p>
          <a:endParaRPr lang="en-US"/>
        </a:p>
      </dgm:t>
    </dgm:pt>
    <dgm:pt modelId="{3AA5586A-C40E-4DDA-98A5-6545F36F46AB}">
      <dgm:prSet/>
      <dgm:spPr/>
      <dgm:t>
        <a:bodyPr/>
        <a:lstStyle/>
        <a:p>
          <a:r>
            <a:rPr lang="en-US"/>
            <a:t>802.11 Architecture</a:t>
          </a:r>
        </a:p>
      </dgm:t>
    </dgm:pt>
    <dgm:pt modelId="{ABF44FB7-9255-4D99-BC69-3BE74FDF8E87}" type="parTrans" cxnId="{119FEAF1-383D-4740-9124-CC9EEA7E35F9}">
      <dgm:prSet/>
      <dgm:spPr/>
      <dgm:t>
        <a:bodyPr/>
        <a:lstStyle/>
        <a:p>
          <a:endParaRPr lang="en-US"/>
        </a:p>
      </dgm:t>
    </dgm:pt>
    <dgm:pt modelId="{19FB306E-81B4-4F3F-99EE-765120CBB6B3}" type="sibTrans" cxnId="{119FEAF1-383D-4740-9124-CC9EEA7E35F9}">
      <dgm:prSet/>
      <dgm:spPr/>
      <dgm:t>
        <a:bodyPr/>
        <a:lstStyle/>
        <a:p>
          <a:endParaRPr lang="en-US"/>
        </a:p>
      </dgm:t>
    </dgm:pt>
    <dgm:pt modelId="{824BB510-4AD4-4240-9D6B-A588A8A3FC20}">
      <dgm:prSet/>
      <dgm:spPr/>
      <dgm:t>
        <a:bodyPr/>
        <a:lstStyle/>
        <a:p>
          <a:r>
            <a:rPr lang="en-US"/>
            <a:t>Benefits and Disadvantages of Wi-Fi</a:t>
          </a:r>
        </a:p>
      </dgm:t>
    </dgm:pt>
    <dgm:pt modelId="{80F256E3-49AE-4F3F-9AE3-A77E5FD7109D}" type="parTrans" cxnId="{E707F36E-6600-4046-88CA-C5EA7E230FD7}">
      <dgm:prSet/>
      <dgm:spPr/>
      <dgm:t>
        <a:bodyPr/>
        <a:lstStyle/>
        <a:p>
          <a:endParaRPr lang="en-US"/>
        </a:p>
      </dgm:t>
    </dgm:pt>
    <dgm:pt modelId="{41B028AC-B2B6-4EAD-AB32-B60D4C0C53AE}" type="sibTrans" cxnId="{E707F36E-6600-4046-88CA-C5EA7E230FD7}">
      <dgm:prSet/>
      <dgm:spPr/>
      <dgm:t>
        <a:bodyPr/>
        <a:lstStyle/>
        <a:p>
          <a:endParaRPr lang="en-US"/>
        </a:p>
      </dgm:t>
    </dgm:pt>
    <dgm:pt modelId="{C53A87A5-D06E-4F0F-8BCC-2C8551766A2F}">
      <dgm:prSet/>
      <dgm:spPr/>
      <dgm:t>
        <a:bodyPr/>
        <a:lstStyle/>
        <a:p>
          <a:r>
            <a:rPr lang="en-US"/>
            <a:t>Future of Wi-Fi</a:t>
          </a:r>
        </a:p>
      </dgm:t>
    </dgm:pt>
    <dgm:pt modelId="{50314A69-7F60-45FB-A33B-5C40182BC50E}" type="parTrans" cxnId="{1CD0B3D9-54FB-4691-945B-E08522B86BBA}">
      <dgm:prSet/>
      <dgm:spPr/>
      <dgm:t>
        <a:bodyPr/>
        <a:lstStyle/>
        <a:p>
          <a:endParaRPr lang="en-US"/>
        </a:p>
      </dgm:t>
    </dgm:pt>
    <dgm:pt modelId="{96A38A5A-383A-4FF1-BC82-140954D1F567}" type="sibTrans" cxnId="{1CD0B3D9-54FB-4691-945B-E08522B86BBA}">
      <dgm:prSet/>
      <dgm:spPr/>
      <dgm:t>
        <a:bodyPr/>
        <a:lstStyle/>
        <a:p>
          <a:endParaRPr lang="en-US"/>
        </a:p>
      </dgm:t>
    </dgm:pt>
    <dgm:pt modelId="{566A2C2A-4484-42EF-99AC-79335295FE08}">
      <dgm:prSet/>
      <dgm:spPr/>
      <dgm:t>
        <a:bodyPr/>
        <a:lstStyle/>
        <a:p>
          <a:r>
            <a:rPr lang="en-US"/>
            <a:t>Security Protocols of Wi-Fi</a:t>
          </a:r>
        </a:p>
      </dgm:t>
    </dgm:pt>
    <dgm:pt modelId="{3FE0062E-D353-4C74-898D-D102BADA685E}" type="parTrans" cxnId="{6426A090-438C-4F40-AE1A-6C7338D54BD3}">
      <dgm:prSet/>
      <dgm:spPr/>
      <dgm:t>
        <a:bodyPr/>
        <a:lstStyle/>
        <a:p>
          <a:endParaRPr lang="en-US"/>
        </a:p>
      </dgm:t>
    </dgm:pt>
    <dgm:pt modelId="{40B80BA2-2DF8-42DF-B612-9499996FA15B}" type="sibTrans" cxnId="{6426A090-438C-4F40-AE1A-6C7338D54BD3}">
      <dgm:prSet/>
      <dgm:spPr/>
      <dgm:t>
        <a:bodyPr/>
        <a:lstStyle/>
        <a:p>
          <a:endParaRPr lang="en-US"/>
        </a:p>
      </dgm:t>
    </dgm:pt>
    <dgm:pt modelId="{9408FCDD-CED2-448E-ADD3-1E00286C12B5}" type="pres">
      <dgm:prSet presAssocID="{489A589A-46DE-0F49-B460-E7914F3E440D}" presName="linear" presStyleCnt="0">
        <dgm:presLayoutVars>
          <dgm:animLvl val="lvl"/>
          <dgm:resizeHandles val="exact"/>
        </dgm:presLayoutVars>
      </dgm:prSet>
      <dgm:spPr/>
    </dgm:pt>
    <dgm:pt modelId="{740CF334-D99B-41B3-A4E7-7A457465675A}" type="pres">
      <dgm:prSet presAssocID="{66039115-797B-304C-9FC0-EFABB1F21232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84445430-DD10-4A10-900F-D75B63EBD06F}" type="pres">
      <dgm:prSet presAssocID="{D044F6BA-1D90-EC47-8A78-B9796198ECF5}" presName="spacer" presStyleCnt="0"/>
      <dgm:spPr/>
    </dgm:pt>
    <dgm:pt modelId="{1909D912-BA03-4A49-B2E0-8C0E7540EB7C}" type="pres">
      <dgm:prSet presAssocID="{E39563C5-C199-4F5B-A899-8CC0710341A0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547200EA-21F2-4DC6-B4F2-1CBBF2D8BC3B}" type="pres">
      <dgm:prSet presAssocID="{BC971DAC-9BE2-44B2-ABE4-8099C777E9C4}" presName="spacer" presStyleCnt="0"/>
      <dgm:spPr/>
    </dgm:pt>
    <dgm:pt modelId="{C9C7C1DA-9AC1-4732-AF53-FBACCE8C363A}" type="pres">
      <dgm:prSet presAssocID="{15B1A768-2666-4AB4-BDA7-F0E3C4160D59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778D0513-9B50-4B85-9E43-922CC5D37825}" type="pres">
      <dgm:prSet presAssocID="{72FFCBD4-DD9D-4E06-81E4-54307F97A3F0}" presName="spacer" presStyleCnt="0"/>
      <dgm:spPr/>
    </dgm:pt>
    <dgm:pt modelId="{C336A0CD-56A2-47BE-A7CE-C9E17FB1571E}" type="pres">
      <dgm:prSet presAssocID="{3AA5586A-C40E-4DDA-98A5-6545F36F46AB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8C4FB9EB-5D5C-4E2A-B878-B195F7BECA65}" type="pres">
      <dgm:prSet presAssocID="{19FB306E-81B4-4F3F-99EE-765120CBB6B3}" presName="spacer" presStyleCnt="0"/>
      <dgm:spPr/>
    </dgm:pt>
    <dgm:pt modelId="{9235490A-B72C-46C5-BBFB-41560F22E3B3}" type="pres">
      <dgm:prSet presAssocID="{566A2C2A-4484-42EF-99AC-79335295FE0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10E996F-A569-4812-B70E-DD1B07F70B22}" type="pres">
      <dgm:prSet presAssocID="{40B80BA2-2DF8-42DF-B612-9499996FA15B}" presName="spacer" presStyleCnt="0"/>
      <dgm:spPr/>
    </dgm:pt>
    <dgm:pt modelId="{70F1B0B2-E480-4738-9FC9-FFF19195DF04}" type="pres">
      <dgm:prSet presAssocID="{824BB510-4AD4-4240-9D6B-A588A8A3FC20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8F3719F0-E5BF-420B-BFD7-D3D23D7248D6}" type="pres">
      <dgm:prSet presAssocID="{41B028AC-B2B6-4EAD-AB32-B60D4C0C53AE}" presName="spacer" presStyleCnt="0"/>
      <dgm:spPr/>
    </dgm:pt>
    <dgm:pt modelId="{257D2593-C65E-472B-853F-6B948030DB16}" type="pres">
      <dgm:prSet presAssocID="{C53A87A5-D06E-4F0F-8BCC-2C8551766A2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C646A30A-1D27-4A7C-BED3-0920C615C82F}" type="presOf" srcId="{66039115-797B-304C-9FC0-EFABB1F21232}" destId="{740CF334-D99B-41B3-A4E7-7A457465675A}" srcOrd="0" destOrd="0" presId="urn:microsoft.com/office/officeart/2005/8/layout/vList2"/>
    <dgm:cxn modelId="{08DEC938-538C-403B-80C3-828B96DAFF82}" srcId="{489A589A-46DE-0F49-B460-E7914F3E440D}" destId="{15B1A768-2666-4AB4-BDA7-F0E3C4160D59}" srcOrd="2" destOrd="0" parTransId="{D47033D3-4E41-485A-B515-A02A8C3B404A}" sibTransId="{72FFCBD4-DD9D-4E06-81E4-54307F97A3F0}"/>
    <dgm:cxn modelId="{EDF6615D-2E9C-4429-97B3-AA45B1543D3E}" type="presOf" srcId="{489A589A-46DE-0F49-B460-E7914F3E440D}" destId="{9408FCDD-CED2-448E-ADD3-1E00286C12B5}" srcOrd="0" destOrd="0" presId="urn:microsoft.com/office/officeart/2005/8/layout/vList2"/>
    <dgm:cxn modelId="{0F03BC42-947B-4326-9DED-59FA218CF0B9}" type="presOf" srcId="{C53A87A5-D06E-4F0F-8BCC-2C8551766A2F}" destId="{257D2593-C65E-472B-853F-6B948030DB16}" srcOrd="0" destOrd="0" presId="urn:microsoft.com/office/officeart/2005/8/layout/vList2"/>
    <dgm:cxn modelId="{390DD465-81DD-4A85-8846-786A66DA0C2E}" type="presOf" srcId="{15B1A768-2666-4AB4-BDA7-F0E3C4160D59}" destId="{C9C7C1DA-9AC1-4732-AF53-FBACCE8C363A}" srcOrd="0" destOrd="0" presId="urn:microsoft.com/office/officeart/2005/8/layout/vList2"/>
    <dgm:cxn modelId="{E707F36E-6600-4046-88CA-C5EA7E230FD7}" srcId="{489A589A-46DE-0F49-B460-E7914F3E440D}" destId="{824BB510-4AD4-4240-9D6B-A588A8A3FC20}" srcOrd="5" destOrd="0" parTransId="{80F256E3-49AE-4F3F-9AE3-A77E5FD7109D}" sibTransId="{41B028AC-B2B6-4EAD-AB32-B60D4C0C53AE}"/>
    <dgm:cxn modelId="{31C3237C-2299-B649-8C93-587C97AC9999}" srcId="{489A589A-46DE-0F49-B460-E7914F3E440D}" destId="{66039115-797B-304C-9FC0-EFABB1F21232}" srcOrd="0" destOrd="0" parTransId="{C8EABE8F-1E84-494E-AD8A-32BA419A36E9}" sibTransId="{D044F6BA-1D90-EC47-8A78-B9796198ECF5}"/>
    <dgm:cxn modelId="{6426A090-438C-4F40-AE1A-6C7338D54BD3}" srcId="{489A589A-46DE-0F49-B460-E7914F3E440D}" destId="{566A2C2A-4484-42EF-99AC-79335295FE08}" srcOrd="4" destOrd="0" parTransId="{3FE0062E-D353-4C74-898D-D102BADA685E}" sibTransId="{40B80BA2-2DF8-42DF-B612-9499996FA15B}"/>
    <dgm:cxn modelId="{332CABBA-1183-4CFC-823B-8E6794647AD9}" type="presOf" srcId="{824BB510-4AD4-4240-9D6B-A588A8A3FC20}" destId="{70F1B0B2-E480-4738-9FC9-FFF19195DF04}" srcOrd="0" destOrd="0" presId="urn:microsoft.com/office/officeart/2005/8/layout/vList2"/>
    <dgm:cxn modelId="{9727F7CB-FE2E-46B5-B609-686C2A4D514B}" type="presOf" srcId="{566A2C2A-4484-42EF-99AC-79335295FE08}" destId="{9235490A-B72C-46C5-BBFB-41560F22E3B3}" srcOrd="0" destOrd="0" presId="urn:microsoft.com/office/officeart/2005/8/layout/vList2"/>
    <dgm:cxn modelId="{1CD0B3D9-54FB-4691-945B-E08522B86BBA}" srcId="{489A589A-46DE-0F49-B460-E7914F3E440D}" destId="{C53A87A5-D06E-4F0F-8BCC-2C8551766A2F}" srcOrd="6" destOrd="0" parTransId="{50314A69-7F60-45FB-A33B-5C40182BC50E}" sibTransId="{96A38A5A-383A-4FF1-BC82-140954D1F567}"/>
    <dgm:cxn modelId="{BBAD9FDB-1013-4B11-A9AE-2815527D1B78}" srcId="{489A589A-46DE-0F49-B460-E7914F3E440D}" destId="{E39563C5-C199-4F5B-A899-8CC0710341A0}" srcOrd="1" destOrd="0" parTransId="{6531EA77-44C5-4E3D-BA04-70C1E49BCD39}" sibTransId="{BC971DAC-9BE2-44B2-ABE4-8099C777E9C4}"/>
    <dgm:cxn modelId="{9660F1EA-2D47-46FF-BB44-59144C50CCE7}" type="presOf" srcId="{E39563C5-C199-4F5B-A899-8CC0710341A0}" destId="{1909D912-BA03-4A49-B2E0-8C0E7540EB7C}" srcOrd="0" destOrd="0" presId="urn:microsoft.com/office/officeart/2005/8/layout/vList2"/>
    <dgm:cxn modelId="{119FEAF1-383D-4740-9124-CC9EEA7E35F9}" srcId="{489A589A-46DE-0F49-B460-E7914F3E440D}" destId="{3AA5586A-C40E-4DDA-98A5-6545F36F46AB}" srcOrd="3" destOrd="0" parTransId="{ABF44FB7-9255-4D99-BC69-3BE74FDF8E87}" sibTransId="{19FB306E-81B4-4F3F-99EE-765120CBB6B3}"/>
    <dgm:cxn modelId="{9588BAFC-001B-4EE4-BF4A-62F38E6525C9}" type="presOf" srcId="{3AA5586A-C40E-4DDA-98A5-6545F36F46AB}" destId="{C336A0CD-56A2-47BE-A7CE-C9E17FB1571E}" srcOrd="0" destOrd="0" presId="urn:microsoft.com/office/officeart/2005/8/layout/vList2"/>
    <dgm:cxn modelId="{05B88C2B-89B0-4689-81F4-AE0D4E5B677B}" type="presParOf" srcId="{9408FCDD-CED2-448E-ADD3-1E00286C12B5}" destId="{740CF334-D99B-41B3-A4E7-7A457465675A}" srcOrd="0" destOrd="0" presId="urn:microsoft.com/office/officeart/2005/8/layout/vList2"/>
    <dgm:cxn modelId="{5FF6E3DB-C7B6-4D9E-B5F0-C312FA38CE15}" type="presParOf" srcId="{9408FCDD-CED2-448E-ADD3-1E00286C12B5}" destId="{84445430-DD10-4A10-900F-D75B63EBD06F}" srcOrd="1" destOrd="0" presId="urn:microsoft.com/office/officeart/2005/8/layout/vList2"/>
    <dgm:cxn modelId="{505D7E8C-4EAE-441D-B355-0433EA291D36}" type="presParOf" srcId="{9408FCDD-CED2-448E-ADD3-1E00286C12B5}" destId="{1909D912-BA03-4A49-B2E0-8C0E7540EB7C}" srcOrd="2" destOrd="0" presId="urn:microsoft.com/office/officeart/2005/8/layout/vList2"/>
    <dgm:cxn modelId="{9E4858C6-C054-4F7C-AFE6-04669566B20E}" type="presParOf" srcId="{9408FCDD-CED2-448E-ADD3-1E00286C12B5}" destId="{547200EA-21F2-4DC6-B4F2-1CBBF2D8BC3B}" srcOrd="3" destOrd="0" presId="urn:microsoft.com/office/officeart/2005/8/layout/vList2"/>
    <dgm:cxn modelId="{EDB82F74-0451-45C9-9D3E-CC67D2257EC0}" type="presParOf" srcId="{9408FCDD-CED2-448E-ADD3-1E00286C12B5}" destId="{C9C7C1DA-9AC1-4732-AF53-FBACCE8C363A}" srcOrd="4" destOrd="0" presId="urn:microsoft.com/office/officeart/2005/8/layout/vList2"/>
    <dgm:cxn modelId="{F4BAD734-3883-4311-86D8-A9F685D3DB05}" type="presParOf" srcId="{9408FCDD-CED2-448E-ADD3-1E00286C12B5}" destId="{778D0513-9B50-4B85-9E43-922CC5D37825}" srcOrd="5" destOrd="0" presId="urn:microsoft.com/office/officeart/2005/8/layout/vList2"/>
    <dgm:cxn modelId="{5D5CAA1B-0136-41F1-843F-D63AF14C02B8}" type="presParOf" srcId="{9408FCDD-CED2-448E-ADD3-1E00286C12B5}" destId="{C336A0CD-56A2-47BE-A7CE-C9E17FB1571E}" srcOrd="6" destOrd="0" presId="urn:microsoft.com/office/officeart/2005/8/layout/vList2"/>
    <dgm:cxn modelId="{18D84A74-04C4-4AD2-9015-6B4597BF41A9}" type="presParOf" srcId="{9408FCDD-CED2-448E-ADD3-1E00286C12B5}" destId="{8C4FB9EB-5D5C-4E2A-B878-B195F7BECA65}" srcOrd="7" destOrd="0" presId="urn:microsoft.com/office/officeart/2005/8/layout/vList2"/>
    <dgm:cxn modelId="{30F6B14F-99B7-4B04-AE51-5100A2787620}" type="presParOf" srcId="{9408FCDD-CED2-448E-ADD3-1E00286C12B5}" destId="{9235490A-B72C-46C5-BBFB-41560F22E3B3}" srcOrd="8" destOrd="0" presId="urn:microsoft.com/office/officeart/2005/8/layout/vList2"/>
    <dgm:cxn modelId="{4D18F9FD-F995-4035-B391-17436249A881}" type="presParOf" srcId="{9408FCDD-CED2-448E-ADD3-1E00286C12B5}" destId="{B10E996F-A569-4812-B70E-DD1B07F70B22}" srcOrd="9" destOrd="0" presId="urn:microsoft.com/office/officeart/2005/8/layout/vList2"/>
    <dgm:cxn modelId="{A3B34D35-50F0-45CD-8B48-2283A13F75D4}" type="presParOf" srcId="{9408FCDD-CED2-448E-ADD3-1E00286C12B5}" destId="{70F1B0B2-E480-4738-9FC9-FFF19195DF04}" srcOrd="10" destOrd="0" presId="urn:microsoft.com/office/officeart/2005/8/layout/vList2"/>
    <dgm:cxn modelId="{227920CE-9C8F-4441-9588-1A8C44993770}" type="presParOf" srcId="{9408FCDD-CED2-448E-ADD3-1E00286C12B5}" destId="{8F3719F0-E5BF-420B-BFD7-D3D23D7248D6}" srcOrd="11" destOrd="0" presId="urn:microsoft.com/office/officeart/2005/8/layout/vList2"/>
    <dgm:cxn modelId="{44DCA672-42BC-4E0D-BB08-CD5C9DF4DC95}" type="presParOf" srcId="{9408FCDD-CED2-448E-ADD3-1E00286C12B5}" destId="{257D2593-C65E-472B-853F-6B948030DB16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11B286-48BC-4192-860D-515A89628232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55A693-C04C-4537-AD29-4FAE1C3B0BB5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sz="3600" b="1">
              <a:latin typeface="Calibri (Body)"/>
            </a:rPr>
            <a:t>LLC services</a:t>
          </a:r>
          <a:endParaRPr lang="en-US" sz="3600" b="1"/>
        </a:p>
      </dgm:t>
    </dgm:pt>
    <dgm:pt modelId="{1D07451C-3A53-4FED-BB61-BA47001D0135}" type="parTrans" cxnId="{5F5807AE-87DA-426A-926E-7A26A9921FEE}">
      <dgm:prSet/>
      <dgm:spPr/>
      <dgm:t>
        <a:bodyPr/>
        <a:lstStyle/>
        <a:p>
          <a:endParaRPr lang="en-US"/>
        </a:p>
      </dgm:t>
    </dgm:pt>
    <dgm:pt modelId="{3391CF8B-4679-4035-8080-0B1BE5264808}" type="sibTrans" cxnId="{5F5807AE-87DA-426A-926E-7A26A9921FEE}">
      <dgm:prSet/>
      <dgm:spPr/>
      <dgm:t>
        <a:bodyPr/>
        <a:lstStyle/>
        <a:p>
          <a:endParaRPr lang="en-US"/>
        </a:p>
      </dgm:t>
    </dgm:pt>
    <dgm:pt modelId="{36BCA9F8-CF0C-4CDC-A5CB-B0DE314AB32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Unacknowledged connectionless service</a:t>
          </a:r>
          <a:endParaRPr lang="en-US" sz="2400"/>
        </a:p>
      </dgm:t>
    </dgm:pt>
    <dgm:pt modelId="{5CE1FB46-23E5-41B0-86ED-5E7F08421147}" type="parTrans" cxnId="{0BACE9D0-7A75-4483-82F0-1B74734EBCBA}">
      <dgm:prSet/>
      <dgm:spPr/>
      <dgm:t>
        <a:bodyPr/>
        <a:lstStyle/>
        <a:p>
          <a:endParaRPr lang="en-US"/>
        </a:p>
      </dgm:t>
    </dgm:pt>
    <dgm:pt modelId="{C89C3F44-889D-4575-BEF3-04EF08930B16}" type="sibTrans" cxnId="{0BACE9D0-7A75-4483-82F0-1B74734EBCBA}">
      <dgm:prSet/>
      <dgm:spPr/>
      <dgm:t>
        <a:bodyPr/>
        <a:lstStyle/>
        <a:p>
          <a:endParaRPr lang="en-US"/>
        </a:p>
      </dgm:t>
    </dgm:pt>
    <dgm:pt modelId="{8FF8AD35-912D-494E-B079-1FA2E7D070E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Connection-oriented service</a:t>
          </a:r>
          <a:endParaRPr lang="en-US" sz="2400"/>
        </a:p>
      </dgm:t>
    </dgm:pt>
    <dgm:pt modelId="{BC3F663B-075D-454F-AC23-14FAAEFBBCE3}" type="parTrans" cxnId="{839827F9-B2C7-4EF5-B90A-57D015A83A00}">
      <dgm:prSet/>
      <dgm:spPr/>
      <dgm:t>
        <a:bodyPr/>
        <a:lstStyle/>
        <a:p>
          <a:endParaRPr lang="en-US"/>
        </a:p>
      </dgm:t>
    </dgm:pt>
    <dgm:pt modelId="{999CFE84-A06E-4C36-8C8F-39B22E7E2240}" type="sibTrans" cxnId="{839827F9-B2C7-4EF5-B90A-57D015A83A00}">
      <dgm:prSet/>
      <dgm:spPr/>
      <dgm:t>
        <a:bodyPr/>
        <a:lstStyle/>
        <a:p>
          <a:endParaRPr lang="en-US"/>
        </a:p>
      </dgm:t>
    </dgm:pt>
    <dgm:pt modelId="{494135B9-4560-4BAC-9592-307E84E9B842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>
              <a:latin typeface="Calibri (Body)"/>
            </a:rPr>
            <a:t>Connectionless service</a:t>
          </a:r>
          <a:endParaRPr lang="en-US" sz="2400"/>
        </a:p>
      </dgm:t>
    </dgm:pt>
    <dgm:pt modelId="{044B09C3-7871-460A-88A2-02C3FB2F4662}" type="parTrans" cxnId="{16EDF9DB-BEDD-44E1-A0C7-EF1B4D662CDC}">
      <dgm:prSet/>
      <dgm:spPr/>
      <dgm:t>
        <a:bodyPr/>
        <a:lstStyle/>
        <a:p>
          <a:endParaRPr lang="en-US"/>
        </a:p>
      </dgm:t>
    </dgm:pt>
    <dgm:pt modelId="{F7B4B897-D845-4454-99B6-DC7AE1AC87FA}" type="sibTrans" cxnId="{16EDF9DB-BEDD-44E1-A0C7-EF1B4D662CDC}">
      <dgm:prSet/>
      <dgm:spPr/>
      <dgm:t>
        <a:bodyPr/>
        <a:lstStyle/>
        <a:p>
          <a:endParaRPr lang="en-US"/>
        </a:p>
      </dgm:t>
    </dgm:pt>
    <dgm:pt modelId="{B6BC560C-1DBF-4432-9575-E62A3E3C8418}" type="pres">
      <dgm:prSet presAssocID="{7011B286-48BC-4192-860D-515A8962823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309C499-2BE3-461C-97C3-5EBA336AEC3C}" type="pres">
      <dgm:prSet presAssocID="{D455A693-C04C-4537-AD29-4FAE1C3B0BB5}" presName="root1" presStyleCnt="0"/>
      <dgm:spPr/>
    </dgm:pt>
    <dgm:pt modelId="{E76F089E-0BE6-43FA-B0AA-0FC3F8404340}" type="pres">
      <dgm:prSet presAssocID="{D455A693-C04C-4537-AD29-4FAE1C3B0BB5}" presName="LevelOneTextNode" presStyleLbl="node0" presStyleIdx="0" presStyleCnt="1">
        <dgm:presLayoutVars>
          <dgm:chPref val="3"/>
        </dgm:presLayoutVars>
      </dgm:prSet>
      <dgm:spPr/>
    </dgm:pt>
    <dgm:pt modelId="{1649BEF3-4FF8-4D9F-971B-0822E212D1AD}" type="pres">
      <dgm:prSet presAssocID="{D455A693-C04C-4537-AD29-4FAE1C3B0BB5}" presName="level2hierChild" presStyleCnt="0"/>
      <dgm:spPr/>
    </dgm:pt>
    <dgm:pt modelId="{9745BAC9-6915-4723-976E-CD771FF3824F}" type="pres">
      <dgm:prSet presAssocID="{5CE1FB46-23E5-41B0-86ED-5E7F08421147}" presName="conn2-1" presStyleLbl="parChTrans1D2" presStyleIdx="0" presStyleCnt="3"/>
      <dgm:spPr/>
    </dgm:pt>
    <dgm:pt modelId="{D4FE9321-39AD-4F25-B48B-6EA3DEF482C3}" type="pres">
      <dgm:prSet presAssocID="{5CE1FB46-23E5-41B0-86ED-5E7F08421147}" presName="connTx" presStyleLbl="parChTrans1D2" presStyleIdx="0" presStyleCnt="3"/>
      <dgm:spPr/>
    </dgm:pt>
    <dgm:pt modelId="{3A0C6C97-EDEC-4B5F-97F8-C56AF68E9A80}" type="pres">
      <dgm:prSet presAssocID="{36BCA9F8-CF0C-4CDC-A5CB-B0DE314AB32C}" presName="root2" presStyleCnt="0"/>
      <dgm:spPr/>
    </dgm:pt>
    <dgm:pt modelId="{BCE27D94-23DC-4713-A6A7-2AB85A376945}" type="pres">
      <dgm:prSet presAssocID="{36BCA9F8-CF0C-4CDC-A5CB-B0DE314AB32C}" presName="LevelTwoTextNode" presStyleLbl="node2" presStyleIdx="0" presStyleCnt="3">
        <dgm:presLayoutVars>
          <dgm:chPref val="3"/>
        </dgm:presLayoutVars>
      </dgm:prSet>
      <dgm:spPr/>
    </dgm:pt>
    <dgm:pt modelId="{8369F968-9628-4BD9-98A9-0B258E19BFD3}" type="pres">
      <dgm:prSet presAssocID="{36BCA9F8-CF0C-4CDC-A5CB-B0DE314AB32C}" presName="level3hierChild" presStyleCnt="0"/>
      <dgm:spPr/>
    </dgm:pt>
    <dgm:pt modelId="{534E2D2E-CF8C-4A8D-A03F-88D0C94A4414}" type="pres">
      <dgm:prSet presAssocID="{BC3F663B-075D-454F-AC23-14FAAEFBBCE3}" presName="conn2-1" presStyleLbl="parChTrans1D2" presStyleIdx="1" presStyleCnt="3"/>
      <dgm:spPr/>
    </dgm:pt>
    <dgm:pt modelId="{33F4960D-8A88-4FFD-897A-CD1AAA8AA416}" type="pres">
      <dgm:prSet presAssocID="{BC3F663B-075D-454F-AC23-14FAAEFBBCE3}" presName="connTx" presStyleLbl="parChTrans1D2" presStyleIdx="1" presStyleCnt="3"/>
      <dgm:spPr/>
    </dgm:pt>
    <dgm:pt modelId="{8630CD0E-90EE-4E6C-9C74-A3449198AAAD}" type="pres">
      <dgm:prSet presAssocID="{8FF8AD35-912D-494E-B079-1FA2E7D070ED}" presName="root2" presStyleCnt="0"/>
      <dgm:spPr/>
    </dgm:pt>
    <dgm:pt modelId="{4DB0FB48-BBD6-4880-AB97-99164144C509}" type="pres">
      <dgm:prSet presAssocID="{8FF8AD35-912D-494E-B079-1FA2E7D070ED}" presName="LevelTwoTextNode" presStyleLbl="node2" presStyleIdx="1" presStyleCnt="3">
        <dgm:presLayoutVars>
          <dgm:chPref val="3"/>
        </dgm:presLayoutVars>
      </dgm:prSet>
      <dgm:spPr/>
    </dgm:pt>
    <dgm:pt modelId="{E2F13580-5C95-477C-828D-3D9BDE46D81B}" type="pres">
      <dgm:prSet presAssocID="{8FF8AD35-912D-494E-B079-1FA2E7D070ED}" presName="level3hierChild" presStyleCnt="0"/>
      <dgm:spPr/>
    </dgm:pt>
    <dgm:pt modelId="{8ABE22B1-D0E2-47C7-B317-5CF48B00984A}" type="pres">
      <dgm:prSet presAssocID="{044B09C3-7871-460A-88A2-02C3FB2F4662}" presName="conn2-1" presStyleLbl="parChTrans1D2" presStyleIdx="2" presStyleCnt="3"/>
      <dgm:spPr/>
    </dgm:pt>
    <dgm:pt modelId="{FA20CB13-DCE9-47BD-AF69-C82585F9698B}" type="pres">
      <dgm:prSet presAssocID="{044B09C3-7871-460A-88A2-02C3FB2F4662}" presName="connTx" presStyleLbl="parChTrans1D2" presStyleIdx="2" presStyleCnt="3"/>
      <dgm:spPr/>
    </dgm:pt>
    <dgm:pt modelId="{F1E39424-85B4-43E7-8883-681BE7099C9A}" type="pres">
      <dgm:prSet presAssocID="{494135B9-4560-4BAC-9592-307E84E9B842}" presName="root2" presStyleCnt="0"/>
      <dgm:spPr/>
    </dgm:pt>
    <dgm:pt modelId="{9D46419B-878C-479F-8C13-9BDC7D25E843}" type="pres">
      <dgm:prSet presAssocID="{494135B9-4560-4BAC-9592-307E84E9B842}" presName="LevelTwoTextNode" presStyleLbl="node2" presStyleIdx="2" presStyleCnt="3">
        <dgm:presLayoutVars>
          <dgm:chPref val="3"/>
        </dgm:presLayoutVars>
      </dgm:prSet>
      <dgm:spPr/>
    </dgm:pt>
    <dgm:pt modelId="{E6F95F8E-E56A-4065-9CCE-3E4F0FADA053}" type="pres">
      <dgm:prSet presAssocID="{494135B9-4560-4BAC-9592-307E84E9B842}" presName="level3hierChild" presStyleCnt="0"/>
      <dgm:spPr/>
    </dgm:pt>
  </dgm:ptLst>
  <dgm:cxnLst>
    <dgm:cxn modelId="{7565A810-82E8-4A4A-A504-A2406D0ECE91}" type="presOf" srcId="{BC3F663B-075D-454F-AC23-14FAAEFBBCE3}" destId="{33F4960D-8A88-4FFD-897A-CD1AAA8AA416}" srcOrd="1" destOrd="0" presId="urn:microsoft.com/office/officeart/2005/8/layout/hierarchy2"/>
    <dgm:cxn modelId="{3F9C962D-0FDB-4327-AAB6-C7967AA9A65A}" type="presOf" srcId="{8FF8AD35-912D-494E-B079-1FA2E7D070ED}" destId="{4DB0FB48-BBD6-4880-AB97-99164144C509}" srcOrd="0" destOrd="0" presId="urn:microsoft.com/office/officeart/2005/8/layout/hierarchy2"/>
    <dgm:cxn modelId="{4F49403B-DDEA-4588-BDA3-C0B82E42AEC7}" type="presOf" srcId="{044B09C3-7871-460A-88A2-02C3FB2F4662}" destId="{8ABE22B1-D0E2-47C7-B317-5CF48B00984A}" srcOrd="0" destOrd="0" presId="urn:microsoft.com/office/officeart/2005/8/layout/hierarchy2"/>
    <dgm:cxn modelId="{5DE44B63-B186-4B32-A334-B519D90B345C}" type="presOf" srcId="{5CE1FB46-23E5-41B0-86ED-5E7F08421147}" destId="{9745BAC9-6915-4723-976E-CD771FF3824F}" srcOrd="0" destOrd="0" presId="urn:microsoft.com/office/officeart/2005/8/layout/hierarchy2"/>
    <dgm:cxn modelId="{F2704E63-6EA2-4F10-A4EC-FF5E93B9F362}" type="presOf" srcId="{494135B9-4560-4BAC-9592-307E84E9B842}" destId="{9D46419B-878C-479F-8C13-9BDC7D25E843}" srcOrd="0" destOrd="0" presId="urn:microsoft.com/office/officeart/2005/8/layout/hierarchy2"/>
    <dgm:cxn modelId="{FEC64268-F24D-4893-9576-75D3BAEE06EA}" type="presOf" srcId="{5CE1FB46-23E5-41B0-86ED-5E7F08421147}" destId="{D4FE9321-39AD-4F25-B48B-6EA3DEF482C3}" srcOrd="1" destOrd="0" presId="urn:microsoft.com/office/officeart/2005/8/layout/hierarchy2"/>
    <dgm:cxn modelId="{4C6A1252-13ED-45CF-9D5A-6A63BF3B1B16}" type="presOf" srcId="{D455A693-C04C-4537-AD29-4FAE1C3B0BB5}" destId="{E76F089E-0BE6-43FA-B0AA-0FC3F8404340}" srcOrd="0" destOrd="0" presId="urn:microsoft.com/office/officeart/2005/8/layout/hierarchy2"/>
    <dgm:cxn modelId="{04B39B91-4C2B-43EC-B9B3-2BF4B03E4C74}" type="presOf" srcId="{BC3F663B-075D-454F-AC23-14FAAEFBBCE3}" destId="{534E2D2E-CF8C-4A8D-A03F-88D0C94A4414}" srcOrd="0" destOrd="0" presId="urn:microsoft.com/office/officeart/2005/8/layout/hierarchy2"/>
    <dgm:cxn modelId="{FBAAA099-4787-43AC-BD94-BD844A9A227C}" type="presOf" srcId="{044B09C3-7871-460A-88A2-02C3FB2F4662}" destId="{FA20CB13-DCE9-47BD-AF69-C82585F9698B}" srcOrd="1" destOrd="0" presId="urn:microsoft.com/office/officeart/2005/8/layout/hierarchy2"/>
    <dgm:cxn modelId="{3363B899-6748-45DC-8EF4-896A02BCFA4A}" type="presOf" srcId="{7011B286-48BC-4192-860D-515A89628232}" destId="{B6BC560C-1DBF-4432-9575-E62A3E3C8418}" srcOrd="0" destOrd="0" presId="urn:microsoft.com/office/officeart/2005/8/layout/hierarchy2"/>
    <dgm:cxn modelId="{5F5807AE-87DA-426A-926E-7A26A9921FEE}" srcId="{7011B286-48BC-4192-860D-515A89628232}" destId="{D455A693-C04C-4537-AD29-4FAE1C3B0BB5}" srcOrd="0" destOrd="0" parTransId="{1D07451C-3A53-4FED-BB61-BA47001D0135}" sibTransId="{3391CF8B-4679-4035-8080-0B1BE5264808}"/>
    <dgm:cxn modelId="{CAA9CFC9-346E-4046-A557-77C95A93BC6F}" type="presOf" srcId="{36BCA9F8-CF0C-4CDC-A5CB-B0DE314AB32C}" destId="{BCE27D94-23DC-4713-A6A7-2AB85A376945}" srcOrd="0" destOrd="0" presId="urn:microsoft.com/office/officeart/2005/8/layout/hierarchy2"/>
    <dgm:cxn modelId="{0BACE9D0-7A75-4483-82F0-1B74734EBCBA}" srcId="{D455A693-C04C-4537-AD29-4FAE1C3B0BB5}" destId="{36BCA9F8-CF0C-4CDC-A5CB-B0DE314AB32C}" srcOrd="0" destOrd="0" parTransId="{5CE1FB46-23E5-41B0-86ED-5E7F08421147}" sibTransId="{C89C3F44-889D-4575-BEF3-04EF08930B16}"/>
    <dgm:cxn modelId="{16EDF9DB-BEDD-44E1-A0C7-EF1B4D662CDC}" srcId="{D455A693-C04C-4537-AD29-4FAE1C3B0BB5}" destId="{494135B9-4560-4BAC-9592-307E84E9B842}" srcOrd="2" destOrd="0" parTransId="{044B09C3-7871-460A-88A2-02C3FB2F4662}" sibTransId="{F7B4B897-D845-4454-99B6-DC7AE1AC87FA}"/>
    <dgm:cxn modelId="{839827F9-B2C7-4EF5-B90A-57D015A83A00}" srcId="{D455A693-C04C-4537-AD29-4FAE1C3B0BB5}" destId="{8FF8AD35-912D-494E-B079-1FA2E7D070ED}" srcOrd="1" destOrd="0" parTransId="{BC3F663B-075D-454F-AC23-14FAAEFBBCE3}" sibTransId="{999CFE84-A06E-4C36-8C8F-39B22E7E2240}"/>
    <dgm:cxn modelId="{741D6FB8-970D-44EA-AA59-174AA145D129}" type="presParOf" srcId="{B6BC560C-1DBF-4432-9575-E62A3E3C8418}" destId="{5309C499-2BE3-461C-97C3-5EBA336AEC3C}" srcOrd="0" destOrd="0" presId="urn:microsoft.com/office/officeart/2005/8/layout/hierarchy2"/>
    <dgm:cxn modelId="{CD20440C-D599-48D8-8D26-EF3DDD67523A}" type="presParOf" srcId="{5309C499-2BE3-461C-97C3-5EBA336AEC3C}" destId="{E76F089E-0BE6-43FA-B0AA-0FC3F8404340}" srcOrd="0" destOrd="0" presId="urn:microsoft.com/office/officeart/2005/8/layout/hierarchy2"/>
    <dgm:cxn modelId="{331752EF-BAD1-4F5A-B23D-27925DC43732}" type="presParOf" srcId="{5309C499-2BE3-461C-97C3-5EBA336AEC3C}" destId="{1649BEF3-4FF8-4D9F-971B-0822E212D1AD}" srcOrd="1" destOrd="0" presId="urn:microsoft.com/office/officeart/2005/8/layout/hierarchy2"/>
    <dgm:cxn modelId="{03AF675F-DED9-412B-A92A-8D101629CEA4}" type="presParOf" srcId="{1649BEF3-4FF8-4D9F-971B-0822E212D1AD}" destId="{9745BAC9-6915-4723-976E-CD771FF3824F}" srcOrd="0" destOrd="0" presId="urn:microsoft.com/office/officeart/2005/8/layout/hierarchy2"/>
    <dgm:cxn modelId="{7041A3B1-1869-4B84-AD51-144161AB4FB8}" type="presParOf" srcId="{9745BAC9-6915-4723-976E-CD771FF3824F}" destId="{D4FE9321-39AD-4F25-B48B-6EA3DEF482C3}" srcOrd="0" destOrd="0" presId="urn:microsoft.com/office/officeart/2005/8/layout/hierarchy2"/>
    <dgm:cxn modelId="{4075DDE2-CF1A-460A-8DD6-9C514E44154E}" type="presParOf" srcId="{1649BEF3-4FF8-4D9F-971B-0822E212D1AD}" destId="{3A0C6C97-EDEC-4B5F-97F8-C56AF68E9A80}" srcOrd="1" destOrd="0" presId="urn:microsoft.com/office/officeart/2005/8/layout/hierarchy2"/>
    <dgm:cxn modelId="{A890DA27-987E-4AF6-BBD9-70C4D4489A9A}" type="presParOf" srcId="{3A0C6C97-EDEC-4B5F-97F8-C56AF68E9A80}" destId="{BCE27D94-23DC-4713-A6A7-2AB85A376945}" srcOrd="0" destOrd="0" presId="urn:microsoft.com/office/officeart/2005/8/layout/hierarchy2"/>
    <dgm:cxn modelId="{4CB1E390-DD34-4076-BD0D-06C763121327}" type="presParOf" srcId="{3A0C6C97-EDEC-4B5F-97F8-C56AF68E9A80}" destId="{8369F968-9628-4BD9-98A9-0B258E19BFD3}" srcOrd="1" destOrd="0" presId="urn:microsoft.com/office/officeart/2005/8/layout/hierarchy2"/>
    <dgm:cxn modelId="{FA790214-9F2B-4481-8841-C27E61314478}" type="presParOf" srcId="{1649BEF3-4FF8-4D9F-971B-0822E212D1AD}" destId="{534E2D2E-CF8C-4A8D-A03F-88D0C94A4414}" srcOrd="2" destOrd="0" presId="urn:microsoft.com/office/officeart/2005/8/layout/hierarchy2"/>
    <dgm:cxn modelId="{646B6B5F-7CB7-4AE8-95D1-BA5AD584062E}" type="presParOf" srcId="{534E2D2E-CF8C-4A8D-A03F-88D0C94A4414}" destId="{33F4960D-8A88-4FFD-897A-CD1AAA8AA416}" srcOrd="0" destOrd="0" presId="urn:microsoft.com/office/officeart/2005/8/layout/hierarchy2"/>
    <dgm:cxn modelId="{E459C199-8BC4-4B3B-82C4-89A039962578}" type="presParOf" srcId="{1649BEF3-4FF8-4D9F-971B-0822E212D1AD}" destId="{8630CD0E-90EE-4E6C-9C74-A3449198AAAD}" srcOrd="3" destOrd="0" presId="urn:microsoft.com/office/officeart/2005/8/layout/hierarchy2"/>
    <dgm:cxn modelId="{81B1160F-2654-4D9E-B5DD-F7F3E027F627}" type="presParOf" srcId="{8630CD0E-90EE-4E6C-9C74-A3449198AAAD}" destId="{4DB0FB48-BBD6-4880-AB97-99164144C509}" srcOrd="0" destOrd="0" presId="urn:microsoft.com/office/officeart/2005/8/layout/hierarchy2"/>
    <dgm:cxn modelId="{CA8B81DD-8E87-47A5-8C34-737F0B2E4D94}" type="presParOf" srcId="{8630CD0E-90EE-4E6C-9C74-A3449198AAAD}" destId="{E2F13580-5C95-477C-828D-3D9BDE46D81B}" srcOrd="1" destOrd="0" presId="urn:microsoft.com/office/officeart/2005/8/layout/hierarchy2"/>
    <dgm:cxn modelId="{3A00FECD-2DFD-4734-B125-5C438CBC3AC7}" type="presParOf" srcId="{1649BEF3-4FF8-4D9F-971B-0822E212D1AD}" destId="{8ABE22B1-D0E2-47C7-B317-5CF48B00984A}" srcOrd="4" destOrd="0" presId="urn:microsoft.com/office/officeart/2005/8/layout/hierarchy2"/>
    <dgm:cxn modelId="{03D281E6-D8A4-4E5D-837A-7AC86FBE6A09}" type="presParOf" srcId="{8ABE22B1-D0E2-47C7-B317-5CF48B00984A}" destId="{FA20CB13-DCE9-47BD-AF69-C82585F9698B}" srcOrd="0" destOrd="0" presId="urn:microsoft.com/office/officeart/2005/8/layout/hierarchy2"/>
    <dgm:cxn modelId="{7096D78B-5911-44D5-9EF6-73817F35EB15}" type="presParOf" srcId="{1649BEF3-4FF8-4D9F-971B-0822E212D1AD}" destId="{F1E39424-85B4-43E7-8883-681BE7099C9A}" srcOrd="5" destOrd="0" presId="urn:microsoft.com/office/officeart/2005/8/layout/hierarchy2"/>
    <dgm:cxn modelId="{50413EA0-E68F-4418-80E7-1C03A2331268}" type="presParOf" srcId="{F1E39424-85B4-43E7-8883-681BE7099C9A}" destId="{9D46419B-878C-479F-8C13-9BDC7D25E843}" srcOrd="0" destOrd="0" presId="urn:microsoft.com/office/officeart/2005/8/layout/hierarchy2"/>
    <dgm:cxn modelId="{AD812616-0690-4411-84C3-885CC62D6052}" type="presParOf" srcId="{F1E39424-85B4-43E7-8883-681BE7099C9A}" destId="{E6F95F8E-E56A-4065-9CCE-3E4F0FADA05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B9B174-D71A-409D-A036-EAA82A6D7078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E1C1A14-BADA-4D29-8FBF-BC13AE9BC43D}">
      <dgm:prSet phldrT="[Text]"/>
      <dgm:spPr/>
      <dgm:t>
        <a:bodyPr/>
        <a:lstStyle/>
        <a:p>
          <a:r>
            <a:rPr lang="en-US" b="1"/>
            <a:t>Wi-Fi Security Protocols</a:t>
          </a:r>
        </a:p>
      </dgm:t>
    </dgm:pt>
    <dgm:pt modelId="{41A4BC36-9F85-47FE-9B10-8BF9DE3A367E}" type="parTrans" cxnId="{EEAAAEE7-3D40-4425-AC28-770375F847A7}">
      <dgm:prSet/>
      <dgm:spPr/>
      <dgm:t>
        <a:bodyPr/>
        <a:lstStyle/>
        <a:p>
          <a:endParaRPr lang="en-US"/>
        </a:p>
      </dgm:t>
    </dgm:pt>
    <dgm:pt modelId="{BF64BFA6-0BDE-4849-907E-7A17E2893F28}" type="sibTrans" cxnId="{EEAAAEE7-3D40-4425-AC28-770375F847A7}">
      <dgm:prSet/>
      <dgm:spPr/>
      <dgm:t>
        <a:bodyPr/>
        <a:lstStyle/>
        <a:p>
          <a:endParaRPr lang="en-US"/>
        </a:p>
      </dgm:t>
    </dgm:pt>
    <dgm:pt modelId="{06DCCC26-8D81-4544-9EC3-45A0B35D5EC1}">
      <dgm:prSet phldrT="[Text]" custT="1"/>
      <dgm:spPr/>
      <dgm:t>
        <a:bodyPr/>
        <a:lstStyle/>
        <a:p>
          <a:r>
            <a:rPr lang="en-US" sz="2400"/>
            <a:t>WEP </a:t>
          </a:r>
          <a:r>
            <a:rPr lang="en-US" sz="2000"/>
            <a:t>(Wired Equivalent Privacy)</a:t>
          </a:r>
          <a:endParaRPr lang="en-US" sz="2400"/>
        </a:p>
      </dgm:t>
    </dgm:pt>
    <dgm:pt modelId="{E7878F83-0EB6-4665-A485-168DEF144BCB}" type="parTrans" cxnId="{A49231B5-5FCE-4A7A-9D27-08ABAFC0C577}">
      <dgm:prSet/>
      <dgm:spPr/>
      <dgm:t>
        <a:bodyPr/>
        <a:lstStyle/>
        <a:p>
          <a:endParaRPr lang="en-US"/>
        </a:p>
      </dgm:t>
    </dgm:pt>
    <dgm:pt modelId="{969CEAC1-0519-434A-A753-DEFD8D43C547}" type="sibTrans" cxnId="{A49231B5-5FCE-4A7A-9D27-08ABAFC0C577}">
      <dgm:prSet/>
      <dgm:spPr/>
      <dgm:t>
        <a:bodyPr/>
        <a:lstStyle/>
        <a:p>
          <a:endParaRPr lang="en-US"/>
        </a:p>
      </dgm:t>
    </dgm:pt>
    <dgm:pt modelId="{79396DB5-8922-402C-8D7B-974B6E7F2274}">
      <dgm:prSet phldrT="[Text]" custT="1"/>
      <dgm:spPr/>
      <dgm:t>
        <a:bodyPr/>
        <a:lstStyle/>
        <a:p>
          <a:r>
            <a:rPr lang="en-US" sz="2400"/>
            <a:t>WPA </a:t>
          </a:r>
          <a:r>
            <a:rPr lang="en-US" sz="2000"/>
            <a:t>(Wi-fi Protected Access)</a:t>
          </a:r>
          <a:endParaRPr lang="en-US" sz="2400"/>
        </a:p>
      </dgm:t>
    </dgm:pt>
    <dgm:pt modelId="{4ECC0087-B1C4-4A06-9883-C56AF206D240}" type="parTrans" cxnId="{E5C120B7-EF80-4550-B161-C6E60BA86EE3}">
      <dgm:prSet/>
      <dgm:spPr/>
      <dgm:t>
        <a:bodyPr/>
        <a:lstStyle/>
        <a:p>
          <a:endParaRPr lang="en-US"/>
        </a:p>
      </dgm:t>
    </dgm:pt>
    <dgm:pt modelId="{35CE689E-19ED-4552-B91A-94E588B9E5B9}" type="sibTrans" cxnId="{E5C120B7-EF80-4550-B161-C6E60BA86EE3}">
      <dgm:prSet/>
      <dgm:spPr/>
      <dgm:t>
        <a:bodyPr/>
        <a:lstStyle/>
        <a:p>
          <a:endParaRPr lang="en-US"/>
        </a:p>
      </dgm:t>
    </dgm:pt>
    <dgm:pt modelId="{14EE655E-94B1-4AA2-B6A7-21975021786D}">
      <dgm:prSet phldrT="[Text]"/>
      <dgm:spPr/>
      <dgm:t>
        <a:bodyPr/>
        <a:lstStyle/>
        <a:p>
          <a:r>
            <a:rPr lang="en-US"/>
            <a:t>WPA2</a:t>
          </a:r>
        </a:p>
      </dgm:t>
    </dgm:pt>
    <dgm:pt modelId="{06D4B07C-33F0-45DD-9E53-F9B756603FBA}" type="parTrans" cxnId="{DD380974-D121-46E8-9458-4FAE3CD58A44}">
      <dgm:prSet/>
      <dgm:spPr/>
      <dgm:t>
        <a:bodyPr/>
        <a:lstStyle/>
        <a:p>
          <a:endParaRPr lang="en-US"/>
        </a:p>
      </dgm:t>
    </dgm:pt>
    <dgm:pt modelId="{E96F9E09-DE41-4386-A301-275B4134381E}" type="sibTrans" cxnId="{DD380974-D121-46E8-9458-4FAE3CD58A44}">
      <dgm:prSet/>
      <dgm:spPr/>
      <dgm:t>
        <a:bodyPr/>
        <a:lstStyle/>
        <a:p>
          <a:endParaRPr lang="en-US"/>
        </a:p>
      </dgm:t>
    </dgm:pt>
    <dgm:pt modelId="{D6D455B1-B518-4C21-8ABD-59CE50B602D6}">
      <dgm:prSet phldrT="[Text]"/>
      <dgm:spPr/>
      <dgm:t>
        <a:bodyPr/>
        <a:lstStyle/>
        <a:p>
          <a:r>
            <a:rPr lang="en-US"/>
            <a:t>WPA3</a:t>
          </a:r>
        </a:p>
      </dgm:t>
    </dgm:pt>
    <dgm:pt modelId="{2BFB038E-2B7A-4F50-8161-1DC2FB27191F}" type="parTrans" cxnId="{6ED5E730-3A44-4F01-A249-A2CDD95EA7D9}">
      <dgm:prSet/>
      <dgm:spPr/>
      <dgm:t>
        <a:bodyPr/>
        <a:lstStyle/>
        <a:p>
          <a:endParaRPr lang="en-US"/>
        </a:p>
      </dgm:t>
    </dgm:pt>
    <dgm:pt modelId="{399751FC-2592-40FF-8B44-4260A27A70DF}" type="sibTrans" cxnId="{6ED5E730-3A44-4F01-A249-A2CDD95EA7D9}">
      <dgm:prSet/>
      <dgm:spPr/>
      <dgm:t>
        <a:bodyPr/>
        <a:lstStyle/>
        <a:p>
          <a:endParaRPr lang="en-US"/>
        </a:p>
      </dgm:t>
    </dgm:pt>
    <dgm:pt modelId="{CBC51F76-45E7-4802-8CD2-4BCD1B31F99A}" type="pres">
      <dgm:prSet presAssocID="{7CB9B174-D71A-409D-A036-EAA82A6D7078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E9C89AF-547F-4F5A-AC0B-58BE519590D6}" type="pres">
      <dgm:prSet presAssocID="{FE1C1A14-BADA-4D29-8FBF-BC13AE9BC43D}" presName="root1" presStyleCnt="0"/>
      <dgm:spPr/>
    </dgm:pt>
    <dgm:pt modelId="{92DE61D9-41FA-4F19-BD20-F4F4551A8510}" type="pres">
      <dgm:prSet presAssocID="{FE1C1A14-BADA-4D29-8FBF-BC13AE9BC43D}" presName="LevelOneTextNode" presStyleLbl="node0" presStyleIdx="0" presStyleCnt="1">
        <dgm:presLayoutVars>
          <dgm:chPref val="3"/>
        </dgm:presLayoutVars>
      </dgm:prSet>
      <dgm:spPr/>
    </dgm:pt>
    <dgm:pt modelId="{FECEDB72-3EC3-4D67-8462-C4B50186190A}" type="pres">
      <dgm:prSet presAssocID="{FE1C1A14-BADA-4D29-8FBF-BC13AE9BC43D}" presName="level2hierChild" presStyleCnt="0"/>
      <dgm:spPr/>
    </dgm:pt>
    <dgm:pt modelId="{838BCF39-67B3-48EA-865F-0EB18374C09E}" type="pres">
      <dgm:prSet presAssocID="{E7878F83-0EB6-4665-A485-168DEF144BCB}" presName="conn2-1" presStyleLbl="parChTrans1D2" presStyleIdx="0" presStyleCnt="4"/>
      <dgm:spPr/>
    </dgm:pt>
    <dgm:pt modelId="{548B84A4-4E17-4B8C-9855-90BBDCBAE334}" type="pres">
      <dgm:prSet presAssocID="{E7878F83-0EB6-4665-A485-168DEF144BCB}" presName="connTx" presStyleLbl="parChTrans1D2" presStyleIdx="0" presStyleCnt="4"/>
      <dgm:spPr/>
    </dgm:pt>
    <dgm:pt modelId="{B0B0055B-A50F-443B-A913-B5DF7E3ADF32}" type="pres">
      <dgm:prSet presAssocID="{06DCCC26-8D81-4544-9EC3-45A0B35D5EC1}" presName="root2" presStyleCnt="0"/>
      <dgm:spPr/>
    </dgm:pt>
    <dgm:pt modelId="{BBE657CA-5809-4832-8EE9-AF3006A598E7}" type="pres">
      <dgm:prSet presAssocID="{06DCCC26-8D81-4544-9EC3-45A0B35D5EC1}" presName="LevelTwoTextNode" presStyleLbl="node2" presStyleIdx="0" presStyleCnt="4">
        <dgm:presLayoutVars>
          <dgm:chPref val="3"/>
        </dgm:presLayoutVars>
      </dgm:prSet>
      <dgm:spPr/>
    </dgm:pt>
    <dgm:pt modelId="{739F934C-BA8D-40CA-93A9-A2F32BD8D8D1}" type="pres">
      <dgm:prSet presAssocID="{06DCCC26-8D81-4544-9EC3-45A0B35D5EC1}" presName="level3hierChild" presStyleCnt="0"/>
      <dgm:spPr/>
    </dgm:pt>
    <dgm:pt modelId="{C2683D69-2A3A-411D-A43C-6E010DBE0DA8}" type="pres">
      <dgm:prSet presAssocID="{4ECC0087-B1C4-4A06-9883-C56AF206D240}" presName="conn2-1" presStyleLbl="parChTrans1D2" presStyleIdx="1" presStyleCnt="4"/>
      <dgm:spPr/>
    </dgm:pt>
    <dgm:pt modelId="{425895A5-D078-4DC9-909F-8B81E5A8E848}" type="pres">
      <dgm:prSet presAssocID="{4ECC0087-B1C4-4A06-9883-C56AF206D240}" presName="connTx" presStyleLbl="parChTrans1D2" presStyleIdx="1" presStyleCnt="4"/>
      <dgm:spPr/>
    </dgm:pt>
    <dgm:pt modelId="{C15FA7EF-E724-4F8A-A39C-10F0E43D81DC}" type="pres">
      <dgm:prSet presAssocID="{79396DB5-8922-402C-8D7B-974B6E7F2274}" presName="root2" presStyleCnt="0"/>
      <dgm:spPr/>
    </dgm:pt>
    <dgm:pt modelId="{53965CF2-1965-4472-97B0-104A5D85AE7C}" type="pres">
      <dgm:prSet presAssocID="{79396DB5-8922-402C-8D7B-974B6E7F2274}" presName="LevelTwoTextNode" presStyleLbl="node2" presStyleIdx="1" presStyleCnt="4">
        <dgm:presLayoutVars>
          <dgm:chPref val="3"/>
        </dgm:presLayoutVars>
      </dgm:prSet>
      <dgm:spPr/>
    </dgm:pt>
    <dgm:pt modelId="{A879EBFA-2EC6-4076-8642-0CCD758903B2}" type="pres">
      <dgm:prSet presAssocID="{79396DB5-8922-402C-8D7B-974B6E7F2274}" presName="level3hierChild" presStyleCnt="0"/>
      <dgm:spPr/>
    </dgm:pt>
    <dgm:pt modelId="{D4A02668-5DDF-4926-A7D1-7715D5565A02}" type="pres">
      <dgm:prSet presAssocID="{06D4B07C-33F0-45DD-9E53-F9B756603FBA}" presName="conn2-1" presStyleLbl="parChTrans1D2" presStyleIdx="2" presStyleCnt="4"/>
      <dgm:spPr/>
    </dgm:pt>
    <dgm:pt modelId="{613825AE-B7A0-4E59-8616-A74C4F937328}" type="pres">
      <dgm:prSet presAssocID="{06D4B07C-33F0-45DD-9E53-F9B756603FBA}" presName="connTx" presStyleLbl="parChTrans1D2" presStyleIdx="2" presStyleCnt="4"/>
      <dgm:spPr/>
    </dgm:pt>
    <dgm:pt modelId="{0ED49F7C-5AC7-4CE6-AEB0-5979D953FB97}" type="pres">
      <dgm:prSet presAssocID="{14EE655E-94B1-4AA2-B6A7-21975021786D}" presName="root2" presStyleCnt="0"/>
      <dgm:spPr/>
    </dgm:pt>
    <dgm:pt modelId="{08BF05E0-7BC2-42B6-A8C9-0E57599E5AE2}" type="pres">
      <dgm:prSet presAssocID="{14EE655E-94B1-4AA2-B6A7-21975021786D}" presName="LevelTwoTextNode" presStyleLbl="node2" presStyleIdx="2" presStyleCnt="4">
        <dgm:presLayoutVars>
          <dgm:chPref val="3"/>
        </dgm:presLayoutVars>
      </dgm:prSet>
      <dgm:spPr/>
    </dgm:pt>
    <dgm:pt modelId="{CF6E6466-3533-4D5B-B5C1-8B37ACD31CEC}" type="pres">
      <dgm:prSet presAssocID="{14EE655E-94B1-4AA2-B6A7-21975021786D}" presName="level3hierChild" presStyleCnt="0"/>
      <dgm:spPr/>
    </dgm:pt>
    <dgm:pt modelId="{E006F1A3-426F-432A-87D5-94978C689BB5}" type="pres">
      <dgm:prSet presAssocID="{2BFB038E-2B7A-4F50-8161-1DC2FB27191F}" presName="conn2-1" presStyleLbl="parChTrans1D2" presStyleIdx="3" presStyleCnt="4"/>
      <dgm:spPr/>
    </dgm:pt>
    <dgm:pt modelId="{129838B1-9526-49F3-86F7-2CA7016FC287}" type="pres">
      <dgm:prSet presAssocID="{2BFB038E-2B7A-4F50-8161-1DC2FB27191F}" presName="connTx" presStyleLbl="parChTrans1D2" presStyleIdx="3" presStyleCnt="4"/>
      <dgm:spPr/>
    </dgm:pt>
    <dgm:pt modelId="{8769EF9F-25E1-4838-B4C7-6190FC9E5E21}" type="pres">
      <dgm:prSet presAssocID="{D6D455B1-B518-4C21-8ABD-59CE50B602D6}" presName="root2" presStyleCnt="0"/>
      <dgm:spPr/>
    </dgm:pt>
    <dgm:pt modelId="{11E41CE7-78FA-494A-8AAE-63D61BF33773}" type="pres">
      <dgm:prSet presAssocID="{D6D455B1-B518-4C21-8ABD-59CE50B602D6}" presName="LevelTwoTextNode" presStyleLbl="node2" presStyleIdx="3" presStyleCnt="4">
        <dgm:presLayoutVars>
          <dgm:chPref val="3"/>
        </dgm:presLayoutVars>
      </dgm:prSet>
      <dgm:spPr/>
    </dgm:pt>
    <dgm:pt modelId="{3FFA87A7-6C94-4BBA-8030-30CBA5F72D7B}" type="pres">
      <dgm:prSet presAssocID="{D6D455B1-B518-4C21-8ABD-59CE50B602D6}" presName="level3hierChild" presStyleCnt="0"/>
      <dgm:spPr/>
    </dgm:pt>
  </dgm:ptLst>
  <dgm:cxnLst>
    <dgm:cxn modelId="{28621919-96F0-42A9-BA46-102D27CD2DD3}" type="presOf" srcId="{FE1C1A14-BADA-4D29-8FBF-BC13AE9BC43D}" destId="{92DE61D9-41FA-4F19-BD20-F4F4551A8510}" srcOrd="0" destOrd="0" presId="urn:microsoft.com/office/officeart/2005/8/layout/hierarchy2"/>
    <dgm:cxn modelId="{1DF18427-78DB-4061-B3C3-B083E5BC9762}" type="presOf" srcId="{06D4B07C-33F0-45DD-9E53-F9B756603FBA}" destId="{D4A02668-5DDF-4926-A7D1-7715D5565A02}" srcOrd="0" destOrd="0" presId="urn:microsoft.com/office/officeart/2005/8/layout/hierarchy2"/>
    <dgm:cxn modelId="{6440672D-F9BA-4F19-8B5A-AE5090B90DDA}" type="presOf" srcId="{7CB9B174-D71A-409D-A036-EAA82A6D7078}" destId="{CBC51F76-45E7-4802-8CD2-4BCD1B31F99A}" srcOrd="0" destOrd="0" presId="urn:microsoft.com/office/officeart/2005/8/layout/hierarchy2"/>
    <dgm:cxn modelId="{6ED5E730-3A44-4F01-A249-A2CDD95EA7D9}" srcId="{FE1C1A14-BADA-4D29-8FBF-BC13AE9BC43D}" destId="{D6D455B1-B518-4C21-8ABD-59CE50B602D6}" srcOrd="3" destOrd="0" parTransId="{2BFB038E-2B7A-4F50-8161-1DC2FB27191F}" sibTransId="{399751FC-2592-40FF-8B44-4260A27A70DF}"/>
    <dgm:cxn modelId="{2BCBF230-E24C-45CB-88A0-88E1549FE98D}" type="presOf" srcId="{E7878F83-0EB6-4665-A485-168DEF144BCB}" destId="{548B84A4-4E17-4B8C-9855-90BBDCBAE334}" srcOrd="1" destOrd="0" presId="urn:microsoft.com/office/officeart/2005/8/layout/hierarchy2"/>
    <dgm:cxn modelId="{2E04DB68-CDC2-4E3D-865B-4DC56DAAFF2D}" type="presOf" srcId="{2BFB038E-2B7A-4F50-8161-1DC2FB27191F}" destId="{129838B1-9526-49F3-86F7-2CA7016FC287}" srcOrd="1" destOrd="0" presId="urn:microsoft.com/office/officeart/2005/8/layout/hierarchy2"/>
    <dgm:cxn modelId="{56C94A6F-4C0E-4DA4-A5A8-D0B00DF8C8F0}" type="presOf" srcId="{06D4B07C-33F0-45DD-9E53-F9B756603FBA}" destId="{613825AE-B7A0-4E59-8616-A74C4F937328}" srcOrd="1" destOrd="0" presId="urn:microsoft.com/office/officeart/2005/8/layout/hierarchy2"/>
    <dgm:cxn modelId="{BB332A52-0D9C-4346-B3B0-5D3417D70431}" type="presOf" srcId="{4ECC0087-B1C4-4A06-9883-C56AF206D240}" destId="{C2683D69-2A3A-411D-A43C-6E010DBE0DA8}" srcOrd="0" destOrd="0" presId="urn:microsoft.com/office/officeart/2005/8/layout/hierarchy2"/>
    <dgm:cxn modelId="{DD380974-D121-46E8-9458-4FAE3CD58A44}" srcId="{FE1C1A14-BADA-4D29-8FBF-BC13AE9BC43D}" destId="{14EE655E-94B1-4AA2-B6A7-21975021786D}" srcOrd="2" destOrd="0" parTransId="{06D4B07C-33F0-45DD-9E53-F9B756603FBA}" sibTransId="{E96F9E09-DE41-4386-A301-275B4134381E}"/>
    <dgm:cxn modelId="{B384DD7E-2284-407D-8492-5B934B31A688}" type="presOf" srcId="{06DCCC26-8D81-4544-9EC3-45A0B35D5EC1}" destId="{BBE657CA-5809-4832-8EE9-AF3006A598E7}" srcOrd="0" destOrd="0" presId="urn:microsoft.com/office/officeart/2005/8/layout/hierarchy2"/>
    <dgm:cxn modelId="{C6BB328E-361B-491C-957F-C4FB91414E7B}" type="presOf" srcId="{E7878F83-0EB6-4665-A485-168DEF144BCB}" destId="{838BCF39-67B3-48EA-865F-0EB18374C09E}" srcOrd="0" destOrd="0" presId="urn:microsoft.com/office/officeart/2005/8/layout/hierarchy2"/>
    <dgm:cxn modelId="{0A0BEFB2-D659-4572-A507-FBB3E15D549C}" type="presOf" srcId="{79396DB5-8922-402C-8D7B-974B6E7F2274}" destId="{53965CF2-1965-4472-97B0-104A5D85AE7C}" srcOrd="0" destOrd="0" presId="urn:microsoft.com/office/officeart/2005/8/layout/hierarchy2"/>
    <dgm:cxn modelId="{A49231B5-5FCE-4A7A-9D27-08ABAFC0C577}" srcId="{FE1C1A14-BADA-4D29-8FBF-BC13AE9BC43D}" destId="{06DCCC26-8D81-4544-9EC3-45A0B35D5EC1}" srcOrd="0" destOrd="0" parTransId="{E7878F83-0EB6-4665-A485-168DEF144BCB}" sibTransId="{969CEAC1-0519-434A-A753-DEFD8D43C547}"/>
    <dgm:cxn modelId="{7DFE72B5-E860-4305-8CD6-5C487D13BFBE}" type="presOf" srcId="{D6D455B1-B518-4C21-8ABD-59CE50B602D6}" destId="{11E41CE7-78FA-494A-8AAE-63D61BF33773}" srcOrd="0" destOrd="0" presId="urn:microsoft.com/office/officeart/2005/8/layout/hierarchy2"/>
    <dgm:cxn modelId="{E5C120B7-EF80-4550-B161-C6E60BA86EE3}" srcId="{FE1C1A14-BADA-4D29-8FBF-BC13AE9BC43D}" destId="{79396DB5-8922-402C-8D7B-974B6E7F2274}" srcOrd="1" destOrd="0" parTransId="{4ECC0087-B1C4-4A06-9883-C56AF206D240}" sibTransId="{35CE689E-19ED-4552-B91A-94E588B9E5B9}"/>
    <dgm:cxn modelId="{35E6E2C4-9033-448F-A37F-55941DE04647}" type="presOf" srcId="{2BFB038E-2B7A-4F50-8161-1DC2FB27191F}" destId="{E006F1A3-426F-432A-87D5-94978C689BB5}" srcOrd="0" destOrd="0" presId="urn:microsoft.com/office/officeart/2005/8/layout/hierarchy2"/>
    <dgm:cxn modelId="{83BF25E0-8784-4F58-9361-90A37A54ADB8}" type="presOf" srcId="{14EE655E-94B1-4AA2-B6A7-21975021786D}" destId="{08BF05E0-7BC2-42B6-A8C9-0E57599E5AE2}" srcOrd="0" destOrd="0" presId="urn:microsoft.com/office/officeart/2005/8/layout/hierarchy2"/>
    <dgm:cxn modelId="{9064E9E5-9315-4AAB-B669-0A7DFA91715E}" type="presOf" srcId="{4ECC0087-B1C4-4A06-9883-C56AF206D240}" destId="{425895A5-D078-4DC9-909F-8B81E5A8E848}" srcOrd="1" destOrd="0" presId="urn:microsoft.com/office/officeart/2005/8/layout/hierarchy2"/>
    <dgm:cxn modelId="{EEAAAEE7-3D40-4425-AC28-770375F847A7}" srcId="{7CB9B174-D71A-409D-A036-EAA82A6D7078}" destId="{FE1C1A14-BADA-4D29-8FBF-BC13AE9BC43D}" srcOrd="0" destOrd="0" parTransId="{41A4BC36-9F85-47FE-9B10-8BF9DE3A367E}" sibTransId="{BF64BFA6-0BDE-4849-907E-7A17E2893F28}"/>
    <dgm:cxn modelId="{CC5C4369-8A63-40FD-AC19-6A9E9AC20657}" type="presParOf" srcId="{CBC51F76-45E7-4802-8CD2-4BCD1B31F99A}" destId="{7E9C89AF-547F-4F5A-AC0B-58BE519590D6}" srcOrd="0" destOrd="0" presId="urn:microsoft.com/office/officeart/2005/8/layout/hierarchy2"/>
    <dgm:cxn modelId="{CD9410EE-30DF-44AB-BC0F-70F8DCE72569}" type="presParOf" srcId="{7E9C89AF-547F-4F5A-AC0B-58BE519590D6}" destId="{92DE61D9-41FA-4F19-BD20-F4F4551A8510}" srcOrd="0" destOrd="0" presId="urn:microsoft.com/office/officeart/2005/8/layout/hierarchy2"/>
    <dgm:cxn modelId="{E29A02B0-F68F-4D9B-8AE2-9CAF74A28877}" type="presParOf" srcId="{7E9C89AF-547F-4F5A-AC0B-58BE519590D6}" destId="{FECEDB72-3EC3-4D67-8462-C4B50186190A}" srcOrd="1" destOrd="0" presId="urn:microsoft.com/office/officeart/2005/8/layout/hierarchy2"/>
    <dgm:cxn modelId="{CF8644C5-135C-4D17-87C1-9911E9790FD5}" type="presParOf" srcId="{FECEDB72-3EC3-4D67-8462-C4B50186190A}" destId="{838BCF39-67B3-48EA-865F-0EB18374C09E}" srcOrd="0" destOrd="0" presId="urn:microsoft.com/office/officeart/2005/8/layout/hierarchy2"/>
    <dgm:cxn modelId="{848E0B6C-9E53-4F0A-A10F-822D5225BB78}" type="presParOf" srcId="{838BCF39-67B3-48EA-865F-0EB18374C09E}" destId="{548B84A4-4E17-4B8C-9855-90BBDCBAE334}" srcOrd="0" destOrd="0" presId="urn:microsoft.com/office/officeart/2005/8/layout/hierarchy2"/>
    <dgm:cxn modelId="{90836458-00B3-4EC8-BF9F-AA6C1B0B7311}" type="presParOf" srcId="{FECEDB72-3EC3-4D67-8462-C4B50186190A}" destId="{B0B0055B-A50F-443B-A913-B5DF7E3ADF32}" srcOrd="1" destOrd="0" presId="urn:microsoft.com/office/officeart/2005/8/layout/hierarchy2"/>
    <dgm:cxn modelId="{A5DD0028-3958-4A23-95BB-F9502E258AE7}" type="presParOf" srcId="{B0B0055B-A50F-443B-A913-B5DF7E3ADF32}" destId="{BBE657CA-5809-4832-8EE9-AF3006A598E7}" srcOrd="0" destOrd="0" presId="urn:microsoft.com/office/officeart/2005/8/layout/hierarchy2"/>
    <dgm:cxn modelId="{7272FB8E-9E95-42EB-A8F5-A6ADB52FFAFB}" type="presParOf" srcId="{B0B0055B-A50F-443B-A913-B5DF7E3ADF32}" destId="{739F934C-BA8D-40CA-93A9-A2F32BD8D8D1}" srcOrd="1" destOrd="0" presId="urn:microsoft.com/office/officeart/2005/8/layout/hierarchy2"/>
    <dgm:cxn modelId="{574DAF5E-8878-4BCA-9F6B-60332F501394}" type="presParOf" srcId="{FECEDB72-3EC3-4D67-8462-C4B50186190A}" destId="{C2683D69-2A3A-411D-A43C-6E010DBE0DA8}" srcOrd="2" destOrd="0" presId="urn:microsoft.com/office/officeart/2005/8/layout/hierarchy2"/>
    <dgm:cxn modelId="{E14EBB7E-0838-4FF3-9A17-23EFE1CDF7E1}" type="presParOf" srcId="{C2683D69-2A3A-411D-A43C-6E010DBE0DA8}" destId="{425895A5-D078-4DC9-909F-8B81E5A8E848}" srcOrd="0" destOrd="0" presId="urn:microsoft.com/office/officeart/2005/8/layout/hierarchy2"/>
    <dgm:cxn modelId="{49A74284-E698-4B11-B783-39CC26836DDC}" type="presParOf" srcId="{FECEDB72-3EC3-4D67-8462-C4B50186190A}" destId="{C15FA7EF-E724-4F8A-A39C-10F0E43D81DC}" srcOrd="3" destOrd="0" presId="urn:microsoft.com/office/officeart/2005/8/layout/hierarchy2"/>
    <dgm:cxn modelId="{E18EC1B7-B3A3-4E19-B563-E5BB03E68673}" type="presParOf" srcId="{C15FA7EF-E724-4F8A-A39C-10F0E43D81DC}" destId="{53965CF2-1965-4472-97B0-104A5D85AE7C}" srcOrd="0" destOrd="0" presId="urn:microsoft.com/office/officeart/2005/8/layout/hierarchy2"/>
    <dgm:cxn modelId="{6064E66E-3C18-4049-88B9-83F614F5FEFC}" type="presParOf" srcId="{C15FA7EF-E724-4F8A-A39C-10F0E43D81DC}" destId="{A879EBFA-2EC6-4076-8642-0CCD758903B2}" srcOrd="1" destOrd="0" presId="urn:microsoft.com/office/officeart/2005/8/layout/hierarchy2"/>
    <dgm:cxn modelId="{A6F95242-675B-40FD-8B5F-4F3EBBFC7B85}" type="presParOf" srcId="{FECEDB72-3EC3-4D67-8462-C4B50186190A}" destId="{D4A02668-5DDF-4926-A7D1-7715D5565A02}" srcOrd="4" destOrd="0" presId="urn:microsoft.com/office/officeart/2005/8/layout/hierarchy2"/>
    <dgm:cxn modelId="{25641DC6-D4B4-45E1-A40D-5A0A597849DD}" type="presParOf" srcId="{D4A02668-5DDF-4926-A7D1-7715D5565A02}" destId="{613825AE-B7A0-4E59-8616-A74C4F937328}" srcOrd="0" destOrd="0" presId="urn:microsoft.com/office/officeart/2005/8/layout/hierarchy2"/>
    <dgm:cxn modelId="{7913E463-A89D-4B7A-B13F-2ACE2673D8AC}" type="presParOf" srcId="{FECEDB72-3EC3-4D67-8462-C4B50186190A}" destId="{0ED49F7C-5AC7-4CE6-AEB0-5979D953FB97}" srcOrd="5" destOrd="0" presId="urn:microsoft.com/office/officeart/2005/8/layout/hierarchy2"/>
    <dgm:cxn modelId="{C966729D-66FA-4E03-A2A5-E2F80CEC7E6C}" type="presParOf" srcId="{0ED49F7C-5AC7-4CE6-AEB0-5979D953FB97}" destId="{08BF05E0-7BC2-42B6-A8C9-0E57599E5AE2}" srcOrd="0" destOrd="0" presId="urn:microsoft.com/office/officeart/2005/8/layout/hierarchy2"/>
    <dgm:cxn modelId="{2952C253-9D86-4C74-A45A-0C3CC7D8B162}" type="presParOf" srcId="{0ED49F7C-5AC7-4CE6-AEB0-5979D953FB97}" destId="{CF6E6466-3533-4D5B-B5C1-8B37ACD31CEC}" srcOrd="1" destOrd="0" presId="urn:microsoft.com/office/officeart/2005/8/layout/hierarchy2"/>
    <dgm:cxn modelId="{553F929F-7EA3-4D54-8227-85BF6A9746E4}" type="presParOf" srcId="{FECEDB72-3EC3-4D67-8462-C4B50186190A}" destId="{E006F1A3-426F-432A-87D5-94978C689BB5}" srcOrd="6" destOrd="0" presId="urn:microsoft.com/office/officeart/2005/8/layout/hierarchy2"/>
    <dgm:cxn modelId="{C1853912-BFDC-4DA5-AB29-C83F0AB4E8F1}" type="presParOf" srcId="{E006F1A3-426F-432A-87D5-94978C689BB5}" destId="{129838B1-9526-49F3-86F7-2CA7016FC287}" srcOrd="0" destOrd="0" presId="urn:microsoft.com/office/officeart/2005/8/layout/hierarchy2"/>
    <dgm:cxn modelId="{CC006E6D-78F6-4998-AB36-135402C04B8C}" type="presParOf" srcId="{FECEDB72-3EC3-4D67-8462-C4B50186190A}" destId="{8769EF9F-25E1-4838-B4C7-6190FC9E5E21}" srcOrd="7" destOrd="0" presId="urn:microsoft.com/office/officeart/2005/8/layout/hierarchy2"/>
    <dgm:cxn modelId="{39B9E838-4280-4EA3-ABC1-8BD9BAB744BF}" type="presParOf" srcId="{8769EF9F-25E1-4838-B4C7-6190FC9E5E21}" destId="{11E41CE7-78FA-494A-8AAE-63D61BF33773}" srcOrd="0" destOrd="0" presId="urn:microsoft.com/office/officeart/2005/8/layout/hierarchy2"/>
    <dgm:cxn modelId="{66BE1D46-0A35-42B2-BB95-D51ABD1D109B}" type="presParOf" srcId="{8769EF9F-25E1-4838-B4C7-6190FC9E5E21}" destId="{3FFA87A7-6C94-4BBA-8030-30CBA5F72D7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3EB8FDE-3334-4C15-8D40-827F5C9D3EF8}" type="doc">
      <dgm:prSet loTypeId="urn:microsoft.com/office/officeart/2005/8/layout/list1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6E65647-4D89-449B-88EF-AED9BD8D2FA8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Convenience</a:t>
          </a:r>
        </a:p>
      </dgm:t>
    </dgm:pt>
    <dgm:pt modelId="{D1C074C3-FE33-47D8-A532-8BA50F3FD32A}" type="parTrans" cxnId="{54F8AE33-B4AC-416E-A386-7115228B03F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2110AFDD-8FB2-4707-8FF8-BE8830BFE138}" type="sibTrans" cxnId="{54F8AE33-B4AC-416E-A386-7115228B03F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22D1C9AD-9CD5-424B-A512-8103388DBC07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Productivity</a:t>
          </a:r>
        </a:p>
      </dgm:t>
    </dgm:pt>
    <dgm:pt modelId="{3CB8E374-FBBE-4010-AE30-E70AE4316F62}" type="parTrans" cxnId="{40089565-2312-4A70-9BAF-12642B2FB75F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1FB87DDA-DEC4-41AF-9D06-9C85F1425E52}" type="sibTrans" cxnId="{40089565-2312-4A70-9BAF-12642B2FB75F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D655F6A3-EA5A-4E54-9137-38B4AC600773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Easy and fast installation</a:t>
          </a:r>
        </a:p>
      </dgm:t>
    </dgm:pt>
    <dgm:pt modelId="{CB86D6F1-D0E1-4FC6-86C8-378CE9AE88BB}" type="parTrans" cxnId="{03A8C815-F912-4D5F-9D8D-9EB3495D642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33F14DB7-B864-409F-84BD-CEA2BE674A88}" type="sibTrans" cxnId="{03A8C815-F912-4D5F-9D8D-9EB3495D6424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DEF3C12E-D33F-4E86-B286-A4A89ACD7C6C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Mobility</a:t>
          </a:r>
        </a:p>
      </dgm:t>
    </dgm:pt>
    <dgm:pt modelId="{149D00FC-A782-4FD8-939F-05C90F604C12}" type="parTrans" cxnId="{67C42216-D5D7-4D22-970E-836FA6804F20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999F4919-DBA2-4908-B852-CCDDE663CDAA}" type="sibTrans" cxnId="{67C42216-D5D7-4D22-970E-836FA6804F20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64F4FF70-1E92-419E-B982-AEBD609DF00F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Expandability</a:t>
          </a:r>
        </a:p>
      </dgm:t>
    </dgm:pt>
    <dgm:pt modelId="{145D6B00-80F9-40EF-B400-006FD761EE55}" type="parTrans" cxnId="{2E509DD2-B39C-4F24-9E6E-A023780837FB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F5F8F877-471F-4919-A8F3-C5C808FCB6BD}" type="sibTrans" cxnId="{2E509DD2-B39C-4F24-9E6E-A023780837FB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6748C81F-7933-488D-96B3-1E4F93B37AE1}">
      <dgm:prSet phldrT="[Text]" custT="1"/>
      <dgm:spPr/>
      <dgm:t>
        <a:bodyPr/>
        <a:lstStyle/>
        <a:p>
          <a:r>
            <a:rPr lang="en-US" sz="2400" b="1">
              <a:solidFill>
                <a:schemeClr val="accent1">
                  <a:lumMod val="75000"/>
                </a:schemeClr>
              </a:solidFill>
            </a:rPr>
            <a:t>Low cost</a:t>
          </a:r>
        </a:p>
      </dgm:t>
    </dgm:pt>
    <dgm:pt modelId="{7DBCC707-862D-453C-9398-904A5E303233}" type="parTrans" cxnId="{A6AE80EB-B847-47C6-96F6-7CD017688B15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1F493825-F080-4C61-A736-733A488E4D63}" type="sibTrans" cxnId="{A6AE80EB-B847-47C6-96F6-7CD017688B15}">
      <dgm:prSet/>
      <dgm:spPr/>
      <dgm:t>
        <a:bodyPr/>
        <a:lstStyle/>
        <a:p>
          <a:endParaRPr lang="en-US" sz="3600" b="1">
            <a:solidFill>
              <a:schemeClr val="accent1">
                <a:lumMod val="75000"/>
              </a:schemeClr>
            </a:solidFill>
          </a:endParaRPr>
        </a:p>
      </dgm:t>
    </dgm:pt>
    <dgm:pt modelId="{ECE34CDD-7667-43E9-8AE4-AB19A7E6598F}" type="pres">
      <dgm:prSet presAssocID="{43EB8FDE-3334-4C15-8D40-827F5C9D3EF8}" presName="linear" presStyleCnt="0">
        <dgm:presLayoutVars>
          <dgm:dir/>
          <dgm:animLvl val="lvl"/>
          <dgm:resizeHandles val="exact"/>
        </dgm:presLayoutVars>
      </dgm:prSet>
      <dgm:spPr/>
    </dgm:pt>
    <dgm:pt modelId="{92071D9F-0909-4EA0-B855-D79C170D0A06}" type="pres">
      <dgm:prSet presAssocID="{96E65647-4D89-449B-88EF-AED9BD8D2FA8}" presName="parentLin" presStyleCnt="0"/>
      <dgm:spPr/>
    </dgm:pt>
    <dgm:pt modelId="{3BF2E626-2FC3-40FF-93DD-10E2CD638C88}" type="pres">
      <dgm:prSet presAssocID="{96E65647-4D89-449B-88EF-AED9BD8D2FA8}" presName="parentLeftMargin" presStyleLbl="node1" presStyleIdx="0" presStyleCnt="6"/>
      <dgm:spPr/>
    </dgm:pt>
    <dgm:pt modelId="{F98B9413-2D98-4B55-9A31-7088D0F31A4A}" type="pres">
      <dgm:prSet presAssocID="{96E65647-4D89-449B-88EF-AED9BD8D2FA8}" presName="parentText" presStyleLbl="node1" presStyleIdx="0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37B134F0-DF4B-4BA1-ABFF-6CE51523C5B7}" type="pres">
      <dgm:prSet presAssocID="{96E65647-4D89-449B-88EF-AED9BD8D2FA8}" presName="negativeSpace" presStyleCnt="0"/>
      <dgm:spPr/>
    </dgm:pt>
    <dgm:pt modelId="{CBB09B66-2269-485F-A0DD-4DB5512A69D0}" type="pres">
      <dgm:prSet presAssocID="{96E65647-4D89-449B-88EF-AED9BD8D2FA8}" presName="childText" presStyleLbl="conFgAcc1" presStyleIdx="0" presStyleCnt="6" custScaleX="73120" custLinFactY="-5902" custLinFactNeighborY="-100000">
        <dgm:presLayoutVars>
          <dgm:bulletEnabled val="1"/>
        </dgm:presLayoutVars>
      </dgm:prSet>
      <dgm:spPr/>
    </dgm:pt>
    <dgm:pt modelId="{7807B0E5-92E2-4D16-86F4-F7782713A233}" type="pres">
      <dgm:prSet presAssocID="{2110AFDD-8FB2-4707-8FF8-BE8830BFE138}" presName="spaceBetweenRectangles" presStyleCnt="0"/>
      <dgm:spPr/>
    </dgm:pt>
    <dgm:pt modelId="{96EA83FD-9B95-4E36-AF3F-EDD48B07DDAA}" type="pres">
      <dgm:prSet presAssocID="{DEF3C12E-D33F-4E86-B286-A4A89ACD7C6C}" presName="parentLin" presStyleCnt="0"/>
      <dgm:spPr/>
    </dgm:pt>
    <dgm:pt modelId="{86BBC16B-105C-421C-8880-585D719B13D7}" type="pres">
      <dgm:prSet presAssocID="{DEF3C12E-D33F-4E86-B286-A4A89ACD7C6C}" presName="parentLeftMargin" presStyleLbl="node1" presStyleIdx="0" presStyleCnt="6"/>
      <dgm:spPr/>
    </dgm:pt>
    <dgm:pt modelId="{9AFACC6E-F225-4416-A088-42BEA3E2318E}" type="pres">
      <dgm:prSet presAssocID="{DEF3C12E-D33F-4E86-B286-A4A89ACD7C6C}" presName="parentText" presStyleLbl="node1" presStyleIdx="1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C48034EB-AFB3-4EFC-929E-56E9D2C9837D}" type="pres">
      <dgm:prSet presAssocID="{DEF3C12E-D33F-4E86-B286-A4A89ACD7C6C}" presName="negativeSpace" presStyleCnt="0"/>
      <dgm:spPr/>
    </dgm:pt>
    <dgm:pt modelId="{403F1296-4B0E-4702-B2B4-74A3EBE1DAA7}" type="pres">
      <dgm:prSet presAssocID="{DEF3C12E-D33F-4E86-B286-A4A89ACD7C6C}" presName="childText" presStyleLbl="conFgAcc1" presStyleIdx="1" presStyleCnt="6" custScaleX="73120" custLinFactY="-5902" custLinFactNeighborY="-100000">
        <dgm:presLayoutVars>
          <dgm:bulletEnabled val="1"/>
        </dgm:presLayoutVars>
      </dgm:prSet>
      <dgm:spPr/>
    </dgm:pt>
    <dgm:pt modelId="{6FC1A78C-9D6F-421C-B163-D7C0FF18C8D1}" type="pres">
      <dgm:prSet presAssocID="{999F4919-DBA2-4908-B852-CCDDE663CDAA}" presName="spaceBetweenRectangles" presStyleCnt="0"/>
      <dgm:spPr/>
    </dgm:pt>
    <dgm:pt modelId="{48FA7865-9479-4E44-BF0F-663E63ADF34F}" type="pres">
      <dgm:prSet presAssocID="{22D1C9AD-9CD5-424B-A512-8103388DBC07}" presName="parentLin" presStyleCnt="0"/>
      <dgm:spPr/>
    </dgm:pt>
    <dgm:pt modelId="{D3A466B3-1B0D-4881-9FBA-A50A22E233BE}" type="pres">
      <dgm:prSet presAssocID="{22D1C9AD-9CD5-424B-A512-8103388DBC07}" presName="parentLeftMargin" presStyleLbl="node1" presStyleIdx="1" presStyleCnt="6"/>
      <dgm:spPr/>
    </dgm:pt>
    <dgm:pt modelId="{E7FACC5E-7CC6-4D99-BC11-F9F0E718D702}" type="pres">
      <dgm:prSet presAssocID="{22D1C9AD-9CD5-424B-A512-8103388DBC07}" presName="parentText" presStyleLbl="node1" presStyleIdx="2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3EC0E967-960A-414C-912E-2E62837AF977}" type="pres">
      <dgm:prSet presAssocID="{22D1C9AD-9CD5-424B-A512-8103388DBC07}" presName="negativeSpace" presStyleCnt="0"/>
      <dgm:spPr/>
    </dgm:pt>
    <dgm:pt modelId="{AC4CE143-9F7A-44E1-8312-7C2BDF44432C}" type="pres">
      <dgm:prSet presAssocID="{22D1C9AD-9CD5-424B-A512-8103388DBC07}" presName="childText" presStyleLbl="conFgAcc1" presStyleIdx="2" presStyleCnt="6" custScaleX="73120" custLinFactY="-5902" custLinFactNeighborY="-100000">
        <dgm:presLayoutVars>
          <dgm:bulletEnabled val="1"/>
        </dgm:presLayoutVars>
      </dgm:prSet>
      <dgm:spPr/>
    </dgm:pt>
    <dgm:pt modelId="{5B5E6A3D-0599-4D67-A9A0-F88C40328D54}" type="pres">
      <dgm:prSet presAssocID="{1FB87DDA-DEC4-41AF-9D06-9C85F1425E52}" presName="spaceBetweenRectangles" presStyleCnt="0"/>
      <dgm:spPr/>
    </dgm:pt>
    <dgm:pt modelId="{F5D4B77E-B60B-4405-B686-6EAC92299A52}" type="pres">
      <dgm:prSet presAssocID="{D655F6A3-EA5A-4E54-9137-38B4AC600773}" presName="parentLin" presStyleCnt="0"/>
      <dgm:spPr/>
    </dgm:pt>
    <dgm:pt modelId="{2204A935-4CAC-47E0-901A-FA93A01CDB47}" type="pres">
      <dgm:prSet presAssocID="{D655F6A3-EA5A-4E54-9137-38B4AC600773}" presName="parentLeftMargin" presStyleLbl="node1" presStyleIdx="2" presStyleCnt="6"/>
      <dgm:spPr/>
    </dgm:pt>
    <dgm:pt modelId="{74C81E99-6C69-4AF2-AB4B-308EF080B805}" type="pres">
      <dgm:prSet presAssocID="{D655F6A3-EA5A-4E54-9137-38B4AC600773}" presName="parentText" presStyleLbl="node1" presStyleIdx="3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E7DFB05A-5363-4D90-957C-7971ED73AD45}" type="pres">
      <dgm:prSet presAssocID="{D655F6A3-EA5A-4E54-9137-38B4AC600773}" presName="negativeSpace" presStyleCnt="0"/>
      <dgm:spPr/>
    </dgm:pt>
    <dgm:pt modelId="{D5A796B3-7DCA-4234-B1C0-B75DD06E1284}" type="pres">
      <dgm:prSet presAssocID="{D655F6A3-EA5A-4E54-9137-38B4AC600773}" presName="childText" presStyleLbl="conFgAcc1" presStyleIdx="3" presStyleCnt="6" custScaleX="73120" custLinFactY="-5902" custLinFactNeighborY="-100000">
        <dgm:presLayoutVars>
          <dgm:bulletEnabled val="1"/>
        </dgm:presLayoutVars>
      </dgm:prSet>
      <dgm:spPr/>
    </dgm:pt>
    <dgm:pt modelId="{D00CC7E5-18A0-44E8-B6D1-9628F8A6C943}" type="pres">
      <dgm:prSet presAssocID="{33F14DB7-B864-409F-84BD-CEA2BE674A88}" presName="spaceBetweenRectangles" presStyleCnt="0"/>
      <dgm:spPr/>
    </dgm:pt>
    <dgm:pt modelId="{B29260C1-21F4-43BD-95CC-33600DA49649}" type="pres">
      <dgm:prSet presAssocID="{64F4FF70-1E92-419E-B982-AEBD609DF00F}" presName="parentLin" presStyleCnt="0"/>
      <dgm:spPr/>
    </dgm:pt>
    <dgm:pt modelId="{FE7A51E3-BE56-4C83-92D6-B8231355164D}" type="pres">
      <dgm:prSet presAssocID="{64F4FF70-1E92-419E-B982-AEBD609DF00F}" presName="parentLeftMargin" presStyleLbl="node1" presStyleIdx="3" presStyleCnt="6"/>
      <dgm:spPr/>
    </dgm:pt>
    <dgm:pt modelId="{1F0A148A-6AD4-4FF6-A5E8-BC03570B026B}" type="pres">
      <dgm:prSet presAssocID="{64F4FF70-1E92-419E-B982-AEBD609DF00F}" presName="parentText" presStyleLbl="node1" presStyleIdx="4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F7BD7FDC-B557-4AAF-8982-109D14E5AB1F}" type="pres">
      <dgm:prSet presAssocID="{64F4FF70-1E92-419E-B982-AEBD609DF00F}" presName="negativeSpace" presStyleCnt="0"/>
      <dgm:spPr/>
    </dgm:pt>
    <dgm:pt modelId="{3BCDCFC0-56C9-4D2F-BACC-1C63D8FFB8F3}" type="pres">
      <dgm:prSet presAssocID="{64F4FF70-1E92-419E-B982-AEBD609DF00F}" presName="childText" presStyleLbl="conFgAcc1" presStyleIdx="4" presStyleCnt="6" custScaleX="73120" custLinFactY="-5902" custLinFactNeighborY="-100000">
        <dgm:presLayoutVars>
          <dgm:bulletEnabled val="1"/>
        </dgm:presLayoutVars>
      </dgm:prSet>
      <dgm:spPr/>
    </dgm:pt>
    <dgm:pt modelId="{9647A3B0-1ED7-428A-9C8A-9EE5192DF186}" type="pres">
      <dgm:prSet presAssocID="{F5F8F877-471F-4919-A8F3-C5C808FCB6BD}" presName="spaceBetweenRectangles" presStyleCnt="0"/>
      <dgm:spPr/>
    </dgm:pt>
    <dgm:pt modelId="{3FB4EB2B-9B60-47E2-A6BA-D0C92E3F095D}" type="pres">
      <dgm:prSet presAssocID="{6748C81F-7933-488D-96B3-1E4F93B37AE1}" presName="parentLin" presStyleCnt="0"/>
      <dgm:spPr/>
    </dgm:pt>
    <dgm:pt modelId="{B5E0568C-3B7B-4DF6-84D9-3704980A04D8}" type="pres">
      <dgm:prSet presAssocID="{6748C81F-7933-488D-96B3-1E4F93B37AE1}" presName="parentLeftMargin" presStyleLbl="node1" presStyleIdx="4" presStyleCnt="6"/>
      <dgm:spPr/>
    </dgm:pt>
    <dgm:pt modelId="{2E85F6C6-8FD2-4E24-8E2C-28A3ACC5AD01}" type="pres">
      <dgm:prSet presAssocID="{6748C81F-7933-488D-96B3-1E4F93B37AE1}" presName="parentText" presStyleLbl="node1" presStyleIdx="5" presStyleCnt="6" custLinFactNeighborX="-57665" custLinFactNeighborY="-4233">
        <dgm:presLayoutVars>
          <dgm:chMax val="0"/>
          <dgm:bulletEnabled val="1"/>
        </dgm:presLayoutVars>
      </dgm:prSet>
      <dgm:spPr/>
    </dgm:pt>
    <dgm:pt modelId="{FB606147-B0D3-4FDB-8FEC-564FFB77DC3D}" type="pres">
      <dgm:prSet presAssocID="{6748C81F-7933-488D-96B3-1E4F93B37AE1}" presName="negativeSpace" presStyleCnt="0"/>
      <dgm:spPr/>
    </dgm:pt>
    <dgm:pt modelId="{8DB6709F-ECCF-4432-BBC1-50E5B98B6729}" type="pres">
      <dgm:prSet presAssocID="{6748C81F-7933-488D-96B3-1E4F93B37AE1}" presName="childText" presStyleLbl="conFgAcc1" presStyleIdx="5" presStyleCnt="6" custScaleX="73120" custLinFactNeighborY="-51407">
        <dgm:presLayoutVars>
          <dgm:bulletEnabled val="1"/>
        </dgm:presLayoutVars>
      </dgm:prSet>
      <dgm:spPr/>
    </dgm:pt>
  </dgm:ptLst>
  <dgm:cxnLst>
    <dgm:cxn modelId="{03A8C815-F912-4D5F-9D8D-9EB3495D6424}" srcId="{43EB8FDE-3334-4C15-8D40-827F5C9D3EF8}" destId="{D655F6A3-EA5A-4E54-9137-38B4AC600773}" srcOrd="3" destOrd="0" parTransId="{CB86D6F1-D0E1-4FC6-86C8-378CE9AE88BB}" sibTransId="{33F14DB7-B864-409F-84BD-CEA2BE674A88}"/>
    <dgm:cxn modelId="{67C42216-D5D7-4D22-970E-836FA6804F20}" srcId="{43EB8FDE-3334-4C15-8D40-827F5C9D3EF8}" destId="{DEF3C12E-D33F-4E86-B286-A4A89ACD7C6C}" srcOrd="1" destOrd="0" parTransId="{149D00FC-A782-4FD8-939F-05C90F604C12}" sibTransId="{999F4919-DBA2-4908-B852-CCDDE663CDAA}"/>
    <dgm:cxn modelId="{AD707D1F-406A-4C2E-95A3-DC7F95C3D107}" type="presOf" srcId="{22D1C9AD-9CD5-424B-A512-8103388DBC07}" destId="{D3A466B3-1B0D-4881-9FBA-A50A22E233BE}" srcOrd="0" destOrd="0" presId="urn:microsoft.com/office/officeart/2005/8/layout/list1"/>
    <dgm:cxn modelId="{BA7CD92F-839F-4348-9215-4B8D41FD32D6}" type="presOf" srcId="{6748C81F-7933-488D-96B3-1E4F93B37AE1}" destId="{2E85F6C6-8FD2-4E24-8E2C-28A3ACC5AD01}" srcOrd="1" destOrd="0" presId="urn:microsoft.com/office/officeart/2005/8/layout/list1"/>
    <dgm:cxn modelId="{3996DB2F-F6CC-444F-9748-92F2FE7E7B18}" type="presOf" srcId="{64F4FF70-1E92-419E-B982-AEBD609DF00F}" destId="{FE7A51E3-BE56-4C83-92D6-B8231355164D}" srcOrd="0" destOrd="0" presId="urn:microsoft.com/office/officeart/2005/8/layout/list1"/>
    <dgm:cxn modelId="{F7847931-076E-4C33-9437-9191A829BDCC}" type="presOf" srcId="{64F4FF70-1E92-419E-B982-AEBD609DF00F}" destId="{1F0A148A-6AD4-4FF6-A5E8-BC03570B026B}" srcOrd="1" destOrd="0" presId="urn:microsoft.com/office/officeart/2005/8/layout/list1"/>
    <dgm:cxn modelId="{54F8AE33-B4AC-416E-A386-7115228B03F4}" srcId="{43EB8FDE-3334-4C15-8D40-827F5C9D3EF8}" destId="{96E65647-4D89-449B-88EF-AED9BD8D2FA8}" srcOrd="0" destOrd="0" parTransId="{D1C074C3-FE33-47D8-A532-8BA50F3FD32A}" sibTransId="{2110AFDD-8FB2-4707-8FF8-BE8830BFE138}"/>
    <dgm:cxn modelId="{5C03C835-B178-43D2-957F-0A13F85A4EC7}" type="presOf" srcId="{DEF3C12E-D33F-4E86-B286-A4A89ACD7C6C}" destId="{9AFACC6E-F225-4416-A088-42BEA3E2318E}" srcOrd="1" destOrd="0" presId="urn:microsoft.com/office/officeart/2005/8/layout/list1"/>
    <dgm:cxn modelId="{F58D8239-0C2F-4B90-BFD9-109978DF7F66}" type="presOf" srcId="{96E65647-4D89-449B-88EF-AED9BD8D2FA8}" destId="{3BF2E626-2FC3-40FF-93DD-10E2CD638C88}" srcOrd="0" destOrd="0" presId="urn:microsoft.com/office/officeart/2005/8/layout/list1"/>
    <dgm:cxn modelId="{40089565-2312-4A70-9BAF-12642B2FB75F}" srcId="{43EB8FDE-3334-4C15-8D40-827F5C9D3EF8}" destId="{22D1C9AD-9CD5-424B-A512-8103388DBC07}" srcOrd="2" destOrd="0" parTransId="{3CB8E374-FBBE-4010-AE30-E70AE4316F62}" sibTransId="{1FB87DDA-DEC4-41AF-9D06-9C85F1425E52}"/>
    <dgm:cxn modelId="{E7FDD046-2F2E-4388-AE68-89B18650B61D}" type="presOf" srcId="{96E65647-4D89-449B-88EF-AED9BD8D2FA8}" destId="{F98B9413-2D98-4B55-9A31-7088D0F31A4A}" srcOrd="1" destOrd="0" presId="urn:microsoft.com/office/officeart/2005/8/layout/list1"/>
    <dgm:cxn modelId="{E197A86E-B83D-4BED-9ABE-0D5E2D2D8079}" type="presOf" srcId="{DEF3C12E-D33F-4E86-B286-A4A89ACD7C6C}" destId="{86BBC16B-105C-421C-8880-585D719B13D7}" srcOrd="0" destOrd="0" presId="urn:microsoft.com/office/officeart/2005/8/layout/list1"/>
    <dgm:cxn modelId="{E3A6A172-56C3-4C88-8D9E-F8A2140B516B}" type="presOf" srcId="{43EB8FDE-3334-4C15-8D40-827F5C9D3EF8}" destId="{ECE34CDD-7667-43E9-8AE4-AB19A7E6598F}" srcOrd="0" destOrd="0" presId="urn:microsoft.com/office/officeart/2005/8/layout/list1"/>
    <dgm:cxn modelId="{C37AF2A8-F95C-4023-8BBF-CD1D05CBE03E}" type="presOf" srcId="{6748C81F-7933-488D-96B3-1E4F93B37AE1}" destId="{B5E0568C-3B7B-4DF6-84D9-3704980A04D8}" srcOrd="0" destOrd="0" presId="urn:microsoft.com/office/officeart/2005/8/layout/list1"/>
    <dgm:cxn modelId="{650DA8BA-CBAC-4ECD-B8C4-DF7B528772B5}" type="presOf" srcId="{D655F6A3-EA5A-4E54-9137-38B4AC600773}" destId="{74C81E99-6C69-4AF2-AB4B-308EF080B805}" srcOrd="1" destOrd="0" presId="urn:microsoft.com/office/officeart/2005/8/layout/list1"/>
    <dgm:cxn modelId="{D5D68CBB-362B-4CC4-B76C-DED6508CB58D}" type="presOf" srcId="{22D1C9AD-9CD5-424B-A512-8103388DBC07}" destId="{E7FACC5E-7CC6-4D99-BC11-F9F0E718D702}" srcOrd="1" destOrd="0" presId="urn:microsoft.com/office/officeart/2005/8/layout/list1"/>
    <dgm:cxn modelId="{94CE4DC1-7DD6-411C-B3A1-CF5A8E678D7E}" type="presOf" srcId="{D655F6A3-EA5A-4E54-9137-38B4AC600773}" destId="{2204A935-4CAC-47E0-901A-FA93A01CDB47}" srcOrd="0" destOrd="0" presId="urn:microsoft.com/office/officeart/2005/8/layout/list1"/>
    <dgm:cxn modelId="{2E509DD2-B39C-4F24-9E6E-A023780837FB}" srcId="{43EB8FDE-3334-4C15-8D40-827F5C9D3EF8}" destId="{64F4FF70-1E92-419E-B982-AEBD609DF00F}" srcOrd="4" destOrd="0" parTransId="{145D6B00-80F9-40EF-B400-006FD761EE55}" sibTransId="{F5F8F877-471F-4919-A8F3-C5C808FCB6BD}"/>
    <dgm:cxn modelId="{A6AE80EB-B847-47C6-96F6-7CD017688B15}" srcId="{43EB8FDE-3334-4C15-8D40-827F5C9D3EF8}" destId="{6748C81F-7933-488D-96B3-1E4F93B37AE1}" srcOrd="5" destOrd="0" parTransId="{7DBCC707-862D-453C-9398-904A5E303233}" sibTransId="{1F493825-F080-4C61-A736-733A488E4D63}"/>
    <dgm:cxn modelId="{BEF6213A-FCAE-427F-84DA-40B852DD9A91}" type="presParOf" srcId="{ECE34CDD-7667-43E9-8AE4-AB19A7E6598F}" destId="{92071D9F-0909-4EA0-B855-D79C170D0A06}" srcOrd="0" destOrd="0" presId="urn:microsoft.com/office/officeart/2005/8/layout/list1"/>
    <dgm:cxn modelId="{A0D05F17-8D90-4B83-9A66-1D03F552DDAA}" type="presParOf" srcId="{92071D9F-0909-4EA0-B855-D79C170D0A06}" destId="{3BF2E626-2FC3-40FF-93DD-10E2CD638C88}" srcOrd="0" destOrd="0" presId="urn:microsoft.com/office/officeart/2005/8/layout/list1"/>
    <dgm:cxn modelId="{71656280-0293-4BAC-8C63-4688BB0359EE}" type="presParOf" srcId="{92071D9F-0909-4EA0-B855-D79C170D0A06}" destId="{F98B9413-2D98-4B55-9A31-7088D0F31A4A}" srcOrd="1" destOrd="0" presId="urn:microsoft.com/office/officeart/2005/8/layout/list1"/>
    <dgm:cxn modelId="{C619ADA6-D9E6-49F9-81E6-D87D0AA6C35D}" type="presParOf" srcId="{ECE34CDD-7667-43E9-8AE4-AB19A7E6598F}" destId="{37B134F0-DF4B-4BA1-ABFF-6CE51523C5B7}" srcOrd="1" destOrd="0" presId="urn:microsoft.com/office/officeart/2005/8/layout/list1"/>
    <dgm:cxn modelId="{7EA2E60B-D7BB-45C5-B464-77776805936D}" type="presParOf" srcId="{ECE34CDD-7667-43E9-8AE4-AB19A7E6598F}" destId="{CBB09B66-2269-485F-A0DD-4DB5512A69D0}" srcOrd="2" destOrd="0" presId="urn:microsoft.com/office/officeart/2005/8/layout/list1"/>
    <dgm:cxn modelId="{81CB780B-132F-45B3-A711-6A900096BE85}" type="presParOf" srcId="{ECE34CDD-7667-43E9-8AE4-AB19A7E6598F}" destId="{7807B0E5-92E2-4D16-86F4-F7782713A233}" srcOrd="3" destOrd="0" presId="urn:microsoft.com/office/officeart/2005/8/layout/list1"/>
    <dgm:cxn modelId="{3AC0322F-58C1-481C-911C-02675BFF1E55}" type="presParOf" srcId="{ECE34CDD-7667-43E9-8AE4-AB19A7E6598F}" destId="{96EA83FD-9B95-4E36-AF3F-EDD48B07DDAA}" srcOrd="4" destOrd="0" presId="urn:microsoft.com/office/officeart/2005/8/layout/list1"/>
    <dgm:cxn modelId="{3CF3FC09-8D56-4D1E-8B0A-683D12B5BAAD}" type="presParOf" srcId="{96EA83FD-9B95-4E36-AF3F-EDD48B07DDAA}" destId="{86BBC16B-105C-421C-8880-585D719B13D7}" srcOrd="0" destOrd="0" presId="urn:microsoft.com/office/officeart/2005/8/layout/list1"/>
    <dgm:cxn modelId="{F93820C9-3CEA-4F56-A4B6-C4EAAC11E406}" type="presParOf" srcId="{96EA83FD-9B95-4E36-AF3F-EDD48B07DDAA}" destId="{9AFACC6E-F225-4416-A088-42BEA3E2318E}" srcOrd="1" destOrd="0" presId="urn:microsoft.com/office/officeart/2005/8/layout/list1"/>
    <dgm:cxn modelId="{6F9108AD-CBCD-4113-9E65-7E9D2F1A1E54}" type="presParOf" srcId="{ECE34CDD-7667-43E9-8AE4-AB19A7E6598F}" destId="{C48034EB-AFB3-4EFC-929E-56E9D2C9837D}" srcOrd="5" destOrd="0" presId="urn:microsoft.com/office/officeart/2005/8/layout/list1"/>
    <dgm:cxn modelId="{51E072BE-3712-42FF-948B-754E25E64EA8}" type="presParOf" srcId="{ECE34CDD-7667-43E9-8AE4-AB19A7E6598F}" destId="{403F1296-4B0E-4702-B2B4-74A3EBE1DAA7}" srcOrd="6" destOrd="0" presId="urn:microsoft.com/office/officeart/2005/8/layout/list1"/>
    <dgm:cxn modelId="{892E1030-B0B8-494B-9CE0-0A543DA156CF}" type="presParOf" srcId="{ECE34CDD-7667-43E9-8AE4-AB19A7E6598F}" destId="{6FC1A78C-9D6F-421C-B163-D7C0FF18C8D1}" srcOrd="7" destOrd="0" presId="urn:microsoft.com/office/officeart/2005/8/layout/list1"/>
    <dgm:cxn modelId="{C782AFE4-13E5-4D61-AF86-CDF71B10D541}" type="presParOf" srcId="{ECE34CDD-7667-43E9-8AE4-AB19A7E6598F}" destId="{48FA7865-9479-4E44-BF0F-663E63ADF34F}" srcOrd="8" destOrd="0" presId="urn:microsoft.com/office/officeart/2005/8/layout/list1"/>
    <dgm:cxn modelId="{7D6912FC-FF9B-48D2-9615-191C9554D704}" type="presParOf" srcId="{48FA7865-9479-4E44-BF0F-663E63ADF34F}" destId="{D3A466B3-1B0D-4881-9FBA-A50A22E233BE}" srcOrd="0" destOrd="0" presId="urn:microsoft.com/office/officeart/2005/8/layout/list1"/>
    <dgm:cxn modelId="{EC0A5EFB-9671-4504-B959-E43D8EBBEB43}" type="presParOf" srcId="{48FA7865-9479-4E44-BF0F-663E63ADF34F}" destId="{E7FACC5E-7CC6-4D99-BC11-F9F0E718D702}" srcOrd="1" destOrd="0" presId="urn:microsoft.com/office/officeart/2005/8/layout/list1"/>
    <dgm:cxn modelId="{125379C2-72E9-482B-9635-6C064FC72262}" type="presParOf" srcId="{ECE34CDD-7667-43E9-8AE4-AB19A7E6598F}" destId="{3EC0E967-960A-414C-912E-2E62837AF977}" srcOrd="9" destOrd="0" presId="urn:microsoft.com/office/officeart/2005/8/layout/list1"/>
    <dgm:cxn modelId="{5ACB985E-426B-43C5-8FF4-61A9B201CD6D}" type="presParOf" srcId="{ECE34CDD-7667-43E9-8AE4-AB19A7E6598F}" destId="{AC4CE143-9F7A-44E1-8312-7C2BDF44432C}" srcOrd="10" destOrd="0" presId="urn:microsoft.com/office/officeart/2005/8/layout/list1"/>
    <dgm:cxn modelId="{F0AC211E-A0E7-4940-877A-302FD62869D9}" type="presParOf" srcId="{ECE34CDD-7667-43E9-8AE4-AB19A7E6598F}" destId="{5B5E6A3D-0599-4D67-A9A0-F88C40328D54}" srcOrd="11" destOrd="0" presId="urn:microsoft.com/office/officeart/2005/8/layout/list1"/>
    <dgm:cxn modelId="{3107BAF4-DBE1-490D-B507-B4C6D2242CD6}" type="presParOf" srcId="{ECE34CDD-7667-43E9-8AE4-AB19A7E6598F}" destId="{F5D4B77E-B60B-4405-B686-6EAC92299A52}" srcOrd="12" destOrd="0" presId="urn:microsoft.com/office/officeart/2005/8/layout/list1"/>
    <dgm:cxn modelId="{13D009F4-3A80-491A-8E46-610CFFF0B0FF}" type="presParOf" srcId="{F5D4B77E-B60B-4405-B686-6EAC92299A52}" destId="{2204A935-4CAC-47E0-901A-FA93A01CDB47}" srcOrd="0" destOrd="0" presId="urn:microsoft.com/office/officeart/2005/8/layout/list1"/>
    <dgm:cxn modelId="{D133F325-4991-4FFF-BEE3-63B5206FC2FB}" type="presParOf" srcId="{F5D4B77E-B60B-4405-B686-6EAC92299A52}" destId="{74C81E99-6C69-4AF2-AB4B-308EF080B805}" srcOrd="1" destOrd="0" presId="urn:microsoft.com/office/officeart/2005/8/layout/list1"/>
    <dgm:cxn modelId="{1F140AE9-5C50-40D6-87B1-CB454BBC6BA7}" type="presParOf" srcId="{ECE34CDD-7667-43E9-8AE4-AB19A7E6598F}" destId="{E7DFB05A-5363-4D90-957C-7971ED73AD45}" srcOrd="13" destOrd="0" presId="urn:microsoft.com/office/officeart/2005/8/layout/list1"/>
    <dgm:cxn modelId="{C95C9EDD-C00B-4E0C-A804-3DC5B0FAB217}" type="presParOf" srcId="{ECE34CDD-7667-43E9-8AE4-AB19A7E6598F}" destId="{D5A796B3-7DCA-4234-B1C0-B75DD06E1284}" srcOrd="14" destOrd="0" presId="urn:microsoft.com/office/officeart/2005/8/layout/list1"/>
    <dgm:cxn modelId="{66F74E29-FB5F-40AF-A678-D29502A0FDA8}" type="presParOf" srcId="{ECE34CDD-7667-43E9-8AE4-AB19A7E6598F}" destId="{D00CC7E5-18A0-44E8-B6D1-9628F8A6C943}" srcOrd="15" destOrd="0" presId="urn:microsoft.com/office/officeart/2005/8/layout/list1"/>
    <dgm:cxn modelId="{C2FCE2C5-6A4C-41BB-9906-13462B368B47}" type="presParOf" srcId="{ECE34CDD-7667-43E9-8AE4-AB19A7E6598F}" destId="{B29260C1-21F4-43BD-95CC-33600DA49649}" srcOrd="16" destOrd="0" presId="urn:microsoft.com/office/officeart/2005/8/layout/list1"/>
    <dgm:cxn modelId="{44FF2467-DDD5-41BC-A59E-AE392AB37F49}" type="presParOf" srcId="{B29260C1-21F4-43BD-95CC-33600DA49649}" destId="{FE7A51E3-BE56-4C83-92D6-B8231355164D}" srcOrd="0" destOrd="0" presId="urn:microsoft.com/office/officeart/2005/8/layout/list1"/>
    <dgm:cxn modelId="{B9DD96A2-048D-4738-91F4-D1E46CA545CC}" type="presParOf" srcId="{B29260C1-21F4-43BD-95CC-33600DA49649}" destId="{1F0A148A-6AD4-4FF6-A5E8-BC03570B026B}" srcOrd="1" destOrd="0" presId="urn:microsoft.com/office/officeart/2005/8/layout/list1"/>
    <dgm:cxn modelId="{5241BAD3-4477-4042-96D1-45D768D3437F}" type="presParOf" srcId="{ECE34CDD-7667-43E9-8AE4-AB19A7E6598F}" destId="{F7BD7FDC-B557-4AAF-8982-109D14E5AB1F}" srcOrd="17" destOrd="0" presId="urn:microsoft.com/office/officeart/2005/8/layout/list1"/>
    <dgm:cxn modelId="{385279DF-20D7-47BD-99AC-A462642EA6AF}" type="presParOf" srcId="{ECE34CDD-7667-43E9-8AE4-AB19A7E6598F}" destId="{3BCDCFC0-56C9-4D2F-BACC-1C63D8FFB8F3}" srcOrd="18" destOrd="0" presId="urn:microsoft.com/office/officeart/2005/8/layout/list1"/>
    <dgm:cxn modelId="{103E9195-C4B7-4CCF-A6A7-56BEE30EA071}" type="presParOf" srcId="{ECE34CDD-7667-43E9-8AE4-AB19A7E6598F}" destId="{9647A3B0-1ED7-428A-9C8A-9EE5192DF186}" srcOrd="19" destOrd="0" presId="urn:microsoft.com/office/officeart/2005/8/layout/list1"/>
    <dgm:cxn modelId="{F6A46EA8-CF27-46CF-A57D-FFAD656414B3}" type="presParOf" srcId="{ECE34CDD-7667-43E9-8AE4-AB19A7E6598F}" destId="{3FB4EB2B-9B60-47E2-A6BA-D0C92E3F095D}" srcOrd="20" destOrd="0" presId="urn:microsoft.com/office/officeart/2005/8/layout/list1"/>
    <dgm:cxn modelId="{44BD54DB-81EE-4038-948B-7C8551778BB6}" type="presParOf" srcId="{3FB4EB2B-9B60-47E2-A6BA-D0C92E3F095D}" destId="{B5E0568C-3B7B-4DF6-84D9-3704980A04D8}" srcOrd="0" destOrd="0" presId="urn:microsoft.com/office/officeart/2005/8/layout/list1"/>
    <dgm:cxn modelId="{F4C36CC4-0468-4EBE-801C-D32ABB5503EB}" type="presParOf" srcId="{3FB4EB2B-9B60-47E2-A6BA-D0C92E3F095D}" destId="{2E85F6C6-8FD2-4E24-8E2C-28A3ACC5AD01}" srcOrd="1" destOrd="0" presId="urn:microsoft.com/office/officeart/2005/8/layout/list1"/>
    <dgm:cxn modelId="{350B2B5D-0991-452C-B1CB-2F095D80A8F0}" type="presParOf" srcId="{ECE34CDD-7667-43E9-8AE4-AB19A7E6598F}" destId="{FB606147-B0D3-4FDB-8FEC-564FFB77DC3D}" srcOrd="21" destOrd="0" presId="urn:microsoft.com/office/officeart/2005/8/layout/list1"/>
    <dgm:cxn modelId="{B5706F35-2B84-4413-8FCA-87B330EF502F}" type="presParOf" srcId="{ECE34CDD-7667-43E9-8AE4-AB19A7E6598F}" destId="{8DB6709F-ECCF-4432-BBC1-50E5B98B672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B3B5EE2-F904-48DA-ABF8-EB81094754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448F56-DE69-422E-A0D4-1911A6CBE79B}">
      <dgm:prSet phldrT="[Text]"/>
      <dgm:spPr/>
      <dgm:t>
        <a:bodyPr/>
        <a:lstStyle/>
        <a:p>
          <a:pPr algn="ctr"/>
          <a:r>
            <a:rPr lang="en-US" b="1"/>
            <a:t>Security</a:t>
          </a:r>
        </a:p>
      </dgm:t>
    </dgm:pt>
    <dgm:pt modelId="{64B84C93-A10D-457B-A2E9-91499B9475F1}" type="parTrans" cxnId="{2AC58600-9BEC-4729-BC44-1371A866C6EF}">
      <dgm:prSet/>
      <dgm:spPr/>
      <dgm:t>
        <a:bodyPr/>
        <a:lstStyle/>
        <a:p>
          <a:pPr algn="ctr"/>
          <a:endParaRPr lang="en-US" b="1"/>
        </a:p>
      </dgm:t>
    </dgm:pt>
    <dgm:pt modelId="{F3D5C899-DC0F-4E9F-8BA8-8141CA37EB4B}" type="sibTrans" cxnId="{2AC58600-9BEC-4729-BC44-1371A866C6EF}">
      <dgm:prSet/>
      <dgm:spPr/>
      <dgm:t>
        <a:bodyPr/>
        <a:lstStyle/>
        <a:p>
          <a:pPr algn="ctr"/>
          <a:endParaRPr lang="en-US" b="1"/>
        </a:p>
      </dgm:t>
    </dgm:pt>
    <dgm:pt modelId="{10DBDC85-E252-4AB5-843F-F358AC73556F}">
      <dgm:prSet phldrT="[Text]"/>
      <dgm:spPr/>
      <dgm:t>
        <a:bodyPr/>
        <a:lstStyle/>
        <a:p>
          <a:pPr algn="ctr"/>
          <a:r>
            <a:rPr lang="en-US" b="1"/>
            <a:t>Range</a:t>
          </a:r>
        </a:p>
      </dgm:t>
    </dgm:pt>
    <dgm:pt modelId="{50C80683-72F1-4EBF-9835-7199237F061B}" type="parTrans" cxnId="{19EC6F22-F36D-41F6-8C79-9C216F3D9D80}">
      <dgm:prSet/>
      <dgm:spPr/>
      <dgm:t>
        <a:bodyPr/>
        <a:lstStyle/>
        <a:p>
          <a:pPr algn="ctr"/>
          <a:endParaRPr lang="en-US" b="1"/>
        </a:p>
      </dgm:t>
    </dgm:pt>
    <dgm:pt modelId="{0804BA52-089C-4DA3-82F1-66B079147A80}" type="sibTrans" cxnId="{19EC6F22-F36D-41F6-8C79-9C216F3D9D80}">
      <dgm:prSet/>
      <dgm:spPr/>
      <dgm:t>
        <a:bodyPr/>
        <a:lstStyle/>
        <a:p>
          <a:pPr algn="ctr"/>
          <a:endParaRPr lang="en-US" b="1"/>
        </a:p>
      </dgm:t>
    </dgm:pt>
    <dgm:pt modelId="{AA472EEF-B94F-48D6-8A57-B3E5C2E2AEB6}">
      <dgm:prSet phldrT="[Text]"/>
      <dgm:spPr/>
      <dgm:t>
        <a:bodyPr/>
        <a:lstStyle/>
        <a:p>
          <a:pPr algn="ctr"/>
          <a:r>
            <a:rPr lang="en-US" b="1"/>
            <a:t>Reliability</a:t>
          </a:r>
        </a:p>
      </dgm:t>
    </dgm:pt>
    <dgm:pt modelId="{58A3A5FF-1D1D-4C39-B8BB-DE87E8B60289}" type="parTrans" cxnId="{48E7FE85-A081-40B9-A582-E90B411B73FB}">
      <dgm:prSet/>
      <dgm:spPr/>
      <dgm:t>
        <a:bodyPr/>
        <a:lstStyle/>
        <a:p>
          <a:pPr algn="ctr"/>
          <a:endParaRPr lang="en-US" b="1"/>
        </a:p>
      </dgm:t>
    </dgm:pt>
    <dgm:pt modelId="{E1F6E2DF-F521-4351-971E-C0ADB7937BCA}" type="sibTrans" cxnId="{48E7FE85-A081-40B9-A582-E90B411B73FB}">
      <dgm:prSet/>
      <dgm:spPr/>
      <dgm:t>
        <a:bodyPr/>
        <a:lstStyle/>
        <a:p>
          <a:pPr algn="ctr"/>
          <a:endParaRPr lang="en-US" b="1"/>
        </a:p>
      </dgm:t>
    </dgm:pt>
    <dgm:pt modelId="{C5F54A71-7800-4D05-88E0-DF83474267FF}">
      <dgm:prSet phldrT="[Text]"/>
      <dgm:spPr/>
      <dgm:t>
        <a:bodyPr/>
        <a:lstStyle/>
        <a:p>
          <a:pPr algn="ctr"/>
          <a:r>
            <a:rPr lang="en-US" b="1"/>
            <a:t>Speed</a:t>
          </a:r>
        </a:p>
      </dgm:t>
    </dgm:pt>
    <dgm:pt modelId="{C01ACB74-EC87-4648-A89D-84579FDF1865}" type="parTrans" cxnId="{1AE44548-765C-4BB7-81B6-3D1E4690523D}">
      <dgm:prSet/>
      <dgm:spPr/>
      <dgm:t>
        <a:bodyPr/>
        <a:lstStyle/>
        <a:p>
          <a:pPr algn="ctr"/>
          <a:endParaRPr lang="en-US" b="1"/>
        </a:p>
      </dgm:t>
    </dgm:pt>
    <dgm:pt modelId="{E3BC18B2-CA7A-49E5-A9AE-D0BB2133DD47}" type="sibTrans" cxnId="{1AE44548-765C-4BB7-81B6-3D1E4690523D}">
      <dgm:prSet/>
      <dgm:spPr/>
      <dgm:t>
        <a:bodyPr/>
        <a:lstStyle/>
        <a:p>
          <a:pPr algn="ctr"/>
          <a:endParaRPr lang="en-US" b="1"/>
        </a:p>
      </dgm:t>
    </dgm:pt>
    <dgm:pt modelId="{B0598A19-6525-4E52-A600-43811720E8D2}" type="pres">
      <dgm:prSet presAssocID="{4B3B5EE2-F904-48DA-ABF8-EB8109475499}" presName="linear" presStyleCnt="0">
        <dgm:presLayoutVars>
          <dgm:animLvl val="lvl"/>
          <dgm:resizeHandles val="exact"/>
        </dgm:presLayoutVars>
      </dgm:prSet>
      <dgm:spPr/>
    </dgm:pt>
    <dgm:pt modelId="{1F9A9756-EFF8-4C31-932E-B42CD75609DB}" type="pres">
      <dgm:prSet presAssocID="{7A448F56-DE69-422E-A0D4-1911A6CBE79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F12C781-665E-413E-8EE5-6E4C9BE890DA}" type="pres">
      <dgm:prSet presAssocID="{F3D5C899-DC0F-4E9F-8BA8-8141CA37EB4B}" presName="spacer" presStyleCnt="0"/>
      <dgm:spPr/>
    </dgm:pt>
    <dgm:pt modelId="{AFE76636-F622-4D4F-A718-CDC28303497C}" type="pres">
      <dgm:prSet presAssocID="{10DBDC85-E252-4AB5-843F-F358AC73556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AD3418A-B2B7-4C9A-BD64-4D8FC575FA69}" type="pres">
      <dgm:prSet presAssocID="{0804BA52-089C-4DA3-82F1-66B079147A80}" presName="spacer" presStyleCnt="0"/>
      <dgm:spPr/>
    </dgm:pt>
    <dgm:pt modelId="{235BB59D-9D04-48F2-9393-23436709CD72}" type="pres">
      <dgm:prSet presAssocID="{AA472EEF-B94F-48D6-8A57-B3E5C2E2AEB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47916E1-2DA9-4487-BA8A-20A791EF923F}" type="pres">
      <dgm:prSet presAssocID="{E1F6E2DF-F521-4351-971E-C0ADB7937BCA}" presName="spacer" presStyleCnt="0"/>
      <dgm:spPr/>
    </dgm:pt>
    <dgm:pt modelId="{04C58F16-75E0-49C6-8A0F-53CC8B0731EF}" type="pres">
      <dgm:prSet presAssocID="{C5F54A71-7800-4D05-88E0-DF83474267F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AC58600-9BEC-4729-BC44-1371A866C6EF}" srcId="{4B3B5EE2-F904-48DA-ABF8-EB8109475499}" destId="{7A448F56-DE69-422E-A0D4-1911A6CBE79B}" srcOrd="0" destOrd="0" parTransId="{64B84C93-A10D-457B-A2E9-91499B9475F1}" sibTransId="{F3D5C899-DC0F-4E9F-8BA8-8141CA37EB4B}"/>
    <dgm:cxn modelId="{19EC6F22-F36D-41F6-8C79-9C216F3D9D80}" srcId="{4B3B5EE2-F904-48DA-ABF8-EB8109475499}" destId="{10DBDC85-E252-4AB5-843F-F358AC73556F}" srcOrd="1" destOrd="0" parTransId="{50C80683-72F1-4EBF-9835-7199237F061B}" sibTransId="{0804BA52-089C-4DA3-82F1-66B079147A80}"/>
    <dgm:cxn modelId="{1AE44548-765C-4BB7-81B6-3D1E4690523D}" srcId="{4B3B5EE2-F904-48DA-ABF8-EB8109475499}" destId="{C5F54A71-7800-4D05-88E0-DF83474267FF}" srcOrd="3" destOrd="0" parTransId="{C01ACB74-EC87-4648-A89D-84579FDF1865}" sibTransId="{E3BC18B2-CA7A-49E5-A9AE-D0BB2133DD47}"/>
    <dgm:cxn modelId="{48E7FE85-A081-40B9-A582-E90B411B73FB}" srcId="{4B3B5EE2-F904-48DA-ABF8-EB8109475499}" destId="{AA472EEF-B94F-48D6-8A57-B3E5C2E2AEB6}" srcOrd="2" destOrd="0" parTransId="{58A3A5FF-1D1D-4C39-B8BB-DE87E8B60289}" sibTransId="{E1F6E2DF-F521-4351-971E-C0ADB7937BCA}"/>
    <dgm:cxn modelId="{8582D199-1A11-498B-B77D-258046273564}" type="presOf" srcId="{10DBDC85-E252-4AB5-843F-F358AC73556F}" destId="{AFE76636-F622-4D4F-A718-CDC28303497C}" srcOrd="0" destOrd="0" presId="urn:microsoft.com/office/officeart/2005/8/layout/vList2"/>
    <dgm:cxn modelId="{379043A7-5E77-4F63-A193-7EEFA4C31659}" type="presOf" srcId="{AA472EEF-B94F-48D6-8A57-B3E5C2E2AEB6}" destId="{235BB59D-9D04-48F2-9393-23436709CD72}" srcOrd="0" destOrd="0" presId="urn:microsoft.com/office/officeart/2005/8/layout/vList2"/>
    <dgm:cxn modelId="{7B6A98BD-CF07-42AF-908B-4E66AFB40F57}" type="presOf" srcId="{4B3B5EE2-F904-48DA-ABF8-EB8109475499}" destId="{B0598A19-6525-4E52-A600-43811720E8D2}" srcOrd="0" destOrd="0" presId="urn:microsoft.com/office/officeart/2005/8/layout/vList2"/>
    <dgm:cxn modelId="{3A755FC4-DDBE-4882-A8A1-37F1373D5FB7}" type="presOf" srcId="{7A448F56-DE69-422E-A0D4-1911A6CBE79B}" destId="{1F9A9756-EFF8-4C31-932E-B42CD75609DB}" srcOrd="0" destOrd="0" presId="urn:microsoft.com/office/officeart/2005/8/layout/vList2"/>
    <dgm:cxn modelId="{5DF472FA-EB64-4332-9CC8-B1C95AFA3A82}" type="presOf" srcId="{C5F54A71-7800-4D05-88E0-DF83474267FF}" destId="{04C58F16-75E0-49C6-8A0F-53CC8B0731EF}" srcOrd="0" destOrd="0" presId="urn:microsoft.com/office/officeart/2005/8/layout/vList2"/>
    <dgm:cxn modelId="{C62D4637-B49A-46D1-BADE-1AB1A4852B26}" type="presParOf" srcId="{B0598A19-6525-4E52-A600-43811720E8D2}" destId="{1F9A9756-EFF8-4C31-932E-B42CD75609DB}" srcOrd="0" destOrd="0" presId="urn:microsoft.com/office/officeart/2005/8/layout/vList2"/>
    <dgm:cxn modelId="{4EB1BB83-2AC9-4440-9A10-5FDEA74A796C}" type="presParOf" srcId="{B0598A19-6525-4E52-A600-43811720E8D2}" destId="{0F12C781-665E-413E-8EE5-6E4C9BE890DA}" srcOrd="1" destOrd="0" presId="urn:microsoft.com/office/officeart/2005/8/layout/vList2"/>
    <dgm:cxn modelId="{7AACA4D5-355B-4292-B863-B47A0ACA475B}" type="presParOf" srcId="{B0598A19-6525-4E52-A600-43811720E8D2}" destId="{AFE76636-F622-4D4F-A718-CDC28303497C}" srcOrd="2" destOrd="0" presId="urn:microsoft.com/office/officeart/2005/8/layout/vList2"/>
    <dgm:cxn modelId="{62C05F13-3D01-49DA-B55E-361641794C59}" type="presParOf" srcId="{B0598A19-6525-4E52-A600-43811720E8D2}" destId="{BAD3418A-B2B7-4C9A-BD64-4D8FC575FA69}" srcOrd="3" destOrd="0" presId="urn:microsoft.com/office/officeart/2005/8/layout/vList2"/>
    <dgm:cxn modelId="{C8201520-69D1-4830-8719-79057BECDFAE}" type="presParOf" srcId="{B0598A19-6525-4E52-A600-43811720E8D2}" destId="{235BB59D-9D04-48F2-9393-23436709CD72}" srcOrd="4" destOrd="0" presId="urn:microsoft.com/office/officeart/2005/8/layout/vList2"/>
    <dgm:cxn modelId="{4A1C4C32-3986-411A-A92B-28064941CF6B}" type="presParOf" srcId="{B0598A19-6525-4E52-A600-43811720E8D2}" destId="{547916E1-2DA9-4487-BA8A-20A791EF923F}" srcOrd="5" destOrd="0" presId="urn:microsoft.com/office/officeart/2005/8/layout/vList2"/>
    <dgm:cxn modelId="{641B5447-18EC-44C3-A2D6-E46FE10E2E07}" type="presParOf" srcId="{B0598A19-6525-4E52-A600-43811720E8D2}" destId="{04C58F16-75E0-49C6-8A0F-53CC8B0731E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0CF334-D99B-41B3-A4E7-7A457465675A}">
      <dsp:nvSpPr>
        <dsp:cNvPr id="0" name=""/>
        <dsp:cNvSpPr/>
      </dsp:nvSpPr>
      <dsp:spPr>
        <a:xfrm>
          <a:off x="0" y="65404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Wi-Fi?</a:t>
          </a:r>
        </a:p>
      </dsp:txBody>
      <dsp:txXfrm>
        <a:off x="22246" y="87650"/>
        <a:ext cx="5023199" cy="411223"/>
      </dsp:txXfrm>
    </dsp:sp>
    <dsp:sp modelId="{1909D912-BA03-4A49-B2E0-8C0E7540EB7C}">
      <dsp:nvSpPr>
        <dsp:cNvPr id="0" name=""/>
        <dsp:cNvSpPr/>
      </dsp:nvSpPr>
      <dsp:spPr>
        <a:xfrm>
          <a:off x="0" y="575839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does Wi-Fi work?</a:t>
          </a:r>
        </a:p>
      </dsp:txBody>
      <dsp:txXfrm>
        <a:off x="22246" y="598085"/>
        <a:ext cx="5023199" cy="411223"/>
      </dsp:txXfrm>
    </dsp:sp>
    <dsp:sp modelId="{C9C7C1DA-9AC1-4732-AF53-FBACCE8C363A}">
      <dsp:nvSpPr>
        <dsp:cNvPr id="0" name=""/>
        <dsp:cNvSpPr/>
      </dsp:nvSpPr>
      <dsp:spPr>
        <a:xfrm>
          <a:off x="0" y="1086274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History of Wi-Fi development</a:t>
          </a:r>
        </a:p>
      </dsp:txBody>
      <dsp:txXfrm>
        <a:off x="22246" y="1108520"/>
        <a:ext cx="5023199" cy="411223"/>
      </dsp:txXfrm>
    </dsp:sp>
    <dsp:sp modelId="{C336A0CD-56A2-47BE-A7CE-C9E17FB1571E}">
      <dsp:nvSpPr>
        <dsp:cNvPr id="0" name=""/>
        <dsp:cNvSpPr/>
      </dsp:nvSpPr>
      <dsp:spPr>
        <a:xfrm>
          <a:off x="0" y="1596709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802.11 Architecture</a:t>
          </a:r>
        </a:p>
      </dsp:txBody>
      <dsp:txXfrm>
        <a:off x="22246" y="1618955"/>
        <a:ext cx="5023199" cy="411223"/>
      </dsp:txXfrm>
    </dsp:sp>
    <dsp:sp modelId="{9235490A-B72C-46C5-BBFB-41560F22E3B3}">
      <dsp:nvSpPr>
        <dsp:cNvPr id="0" name=""/>
        <dsp:cNvSpPr/>
      </dsp:nvSpPr>
      <dsp:spPr>
        <a:xfrm>
          <a:off x="0" y="2107144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Security Protocols of Wi-Fi</a:t>
          </a:r>
        </a:p>
      </dsp:txBody>
      <dsp:txXfrm>
        <a:off x="22246" y="2129390"/>
        <a:ext cx="5023199" cy="411223"/>
      </dsp:txXfrm>
    </dsp:sp>
    <dsp:sp modelId="{70F1B0B2-E480-4738-9FC9-FFF19195DF04}">
      <dsp:nvSpPr>
        <dsp:cNvPr id="0" name=""/>
        <dsp:cNvSpPr/>
      </dsp:nvSpPr>
      <dsp:spPr>
        <a:xfrm>
          <a:off x="0" y="2617578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 and Disadvantages of Wi-Fi</a:t>
          </a:r>
        </a:p>
      </dsp:txBody>
      <dsp:txXfrm>
        <a:off x="22246" y="2639824"/>
        <a:ext cx="5023199" cy="411223"/>
      </dsp:txXfrm>
    </dsp:sp>
    <dsp:sp modelId="{257D2593-C65E-472B-853F-6B948030DB16}">
      <dsp:nvSpPr>
        <dsp:cNvPr id="0" name=""/>
        <dsp:cNvSpPr/>
      </dsp:nvSpPr>
      <dsp:spPr>
        <a:xfrm>
          <a:off x="0" y="3128014"/>
          <a:ext cx="5067691" cy="45571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Future of Wi-Fi</a:t>
          </a:r>
        </a:p>
      </dsp:txBody>
      <dsp:txXfrm>
        <a:off x="22246" y="3150260"/>
        <a:ext cx="5023199" cy="411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6F089E-0BE6-43FA-B0AA-0FC3F8404340}">
      <dsp:nvSpPr>
        <dsp:cNvPr id="0" name=""/>
        <dsp:cNvSpPr/>
      </dsp:nvSpPr>
      <dsp:spPr>
        <a:xfrm>
          <a:off x="690269" y="1526052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3600" b="1" kern="1200">
              <a:latin typeface="Calibri (Body)"/>
            </a:rPr>
            <a:t>LLC services</a:t>
          </a:r>
          <a:endParaRPr lang="en-US" sz="3600" b="1" kern="1200"/>
        </a:p>
      </dsp:txBody>
      <dsp:txXfrm>
        <a:off x="729081" y="1564864"/>
        <a:ext cx="2572663" cy="1247519"/>
      </dsp:txXfrm>
    </dsp:sp>
    <dsp:sp modelId="{9745BAC9-6915-4723-976E-CD771FF3824F}">
      <dsp:nvSpPr>
        <dsp:cNvPr id="0" name=""/>
        <dsp:cNvSpPr/>
      </dsp:nvSpPr>
      <dsp:spPr>
        <a:xfrm rot="18289469">
          <a:off x="2942421" y="1399420"/>
          <a:ext cx="18563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638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24204" y="1380257"/>
        <a:ext cx="92819" cy="92819"/>
      </dsp:txXfrm>
    </dsp:sp>
    <dsp:sp modelId="{BCE27D94-23DC-4713-A6A7-2AB85A376945}">
      <dsp:nvSpPr>
        <dsp:cNvPr id="0" name=""/>
        <dsp:cNvSpPr/>
      </dsp:nvSpPr>
      <dsp:spPr>
        <a:xfrm>
          <a:off x="4400671" y="2137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Unacknowledged connectionless service</a:t>
          </a:r>
          <a:endParaRPr lang="en-US" sz="2400" kern="1200"/>
        </a:p>
      </dsp:txBody>
      <dsp:txXfrm>
        <a:off x="4439483" y="40949"/>
        <a:ext cx="2572663" cy="1247519"/>
      </dsp:txXfrm>
    </dsp:sp>
    <dsp:sp modelId="{534E2D2E-CF8C-4A8D-A03F-88D0C94A4414}">
      <dsp:nvSpPr>
        <dsp:cNvPr id="0" name=""/>
        <dsp:cNvSpPr/>
      </dsp:nvSpPr>
      <dsp:spPr>
        <a:xfrm>
          <a:off x="3340556" y="2161378"/>
          <a:ext cx="106011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6011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44111" y="2162121"/>
        <a:ext cx="53005" cy="53005"/>
      </dsp:txXfrm>
    </dsp:sp>
    <dsp:sp modelId="{4DB0FB48-BBD6-4880-AB97-99164144C509}">
      <dsp:nvSpPr>
        <dsp:cNvPr id="0" name=""/>
        <dsp:cNvSpPr/>
      </dsp:nvSpPr>
      <dsp:spPr>
        <a:xfrm>
          <a:off x="4400671" y="1526052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Connection-oriented service</a:t>
          </a:r>
          <a:endParaRPr lang="en-US" sz="2400" kern="1200"/>
        </a:p>
      </dsp:txBody>
      <dsp:txXfrm>
        <a:off x="4439483" y="1564864"/>
        <a:ext cx="2572663" cy="1247519"/>
      </dsp:txXfrm>
    </dsp:sp>
    <dsp:sp modelId="{8ABE22B1-D0E2-47C7-B317-5CF48B00984A}">
      <dsp:nvSpPr>
        <dsp:cNvPr id="0" name=""/>
        <dsp:cNvSpPr/>
      </dsp:nvSpPr>
      <dsp:spPr>
        <a:xfrm rot="3310531">
          <a:off x="2942421" y="2923336"/>
          <a:ext cx="185638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6384" y="27246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24204" y="2904172"/>
        <a:ext cx="92819" cy="92819"/>
      </dsp:txXfrm>
    </dsp:sp>
    <dsp:sp modelId="{9D46419B-878C-479F-8C13-9BDC7D25E843}">
      <dsp:nvSpPr>
        <dsp:cNvPr id="0" name=""/>
        <dsp:cNvSpPr/>
      </dsp:nvSpPr>
      <dsp:spPr>
        <a:xfrm>
          <a:off x="4400671" y="3049967"/>
          <a:ext cx="2650287" cy="1325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>
              <a:latin typeface="Calibri (Body)"/>
            </a:rPr>
            <a:t>Connectionless service</a:t>
          </a:r>
          <a:endParaRPr lang="en-US" sz="2400" kern="1200"/>
        </a:p>
      </dsp:txBody>
      <dsp:txXfrm>
        <a:off x="4439483" y="3088779"/>
        <a:ext cx="2572663" cy="1247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DE61D9-41FA-4F19-BD20-F4F4551A8510}">
      <dsp:nvSpPr>
        <dsp:cNvPr id="0" name=""/>
        <dsp:cNvSpPr/>
      </dsp:nvSpPr>
      <dsp:spPr>
        <a:xfrm>
          <a:off x="1360955" y="194366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Wi-Fi Security Protocols</a:t>
          </a:r>
        </a:p>
      </dsp:txBody>
      <dsp:txXfrm>
        <a:off x="1393936" y="1976645"/>
        <a:ext cx="2186143" cy="1060090"/>
      </dsp:txXfrm>
    </dsp:sp>
    <dsp:sp modelId="{838BCF39-67B3-48EA-865F-0EB18374C09E}">
      <dsp:nvSpPr>
        <dsp:cNvPr id="0" name=""/>
        <dsp:cNvSpPr/>
      </dsp:nvSpPr>
      <dsp:spPr>
        <a:xfrm rot="17692822">
          <a:off x="2992898" y="1515255"/>
          <a:ext cx="21411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41166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09952" y="1481941"/>
        <a:ext cx="107058" cy="107058"/>
      </dsp:txXfrm>
    </dsp:sp>
    <dsp:sp modelId="{BBE657CA-5809-4832-8EE9-AF3006A598E7}">
      <dsp:nvSpPr>
        <dsp:cNvPr id="0" name=""/>
        <dsp:cNvSpPr/>
      </dsp:nvSpPr>
      <dsp:spPr>
        <a:xfrm>
          <a:off x="4513903" y="1223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WEP </a:t>
          </a:r>
          <a:r>
            <a:rPr lang="en-US" sz="2000" kern="1200"/>
            <a:t>(Wired Equivalent Privacy)</a:t>
          </a:r>
          <a:endParaRPr lang="en-US" sz="2400" kern="1200"/>
        </a:p>
      </dsp:txBody>
      <dsp:txXfrm>
        <a:off x="4546884" y="34204"/>
        <a:ext cx="2186143" cy="1060090"/>
      </dsp:txXfrm>
    </dsp:sp>
    <dsp:sp modelId="{C2683D69-2A3A-411D-A43C-6E010DBE0DA8}">
      <dsp:nvSpPr>
        <dsp:cNvPr id="0" name=""/>
        <dsp:cNvSpPr/>
      </dsp:nvSpPr>
      <dsp:spPr>
        <a:xfrm rot="19457599">
          <a:off x="3508786" y="2162736"/>
          <a:ext cx="110939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390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5747" y="2155216"/>
        <a:ext cx="55469" cy="55469"/>
      </dsp:txXfrm>
    </dsp:sp>
    <dsp:sp modelId="{53965CF2-1965-4472-97B0-104A5D85AE7C}">
      <dsp:nvSpPr>
        <dsp:cNvPr id="0" name=""/>
        <dsp:cNvSpPr/>
      </dsp:nvSpPr>
      <dsp:spPr>
        <a:xfrm>
          <a:off x="4513903" y="129618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WPA </a:t>
          </a:r>
          <a:r>
            <a:rPr lang="en-US" sz="2000" kern="1200"/>
            <a:t>(Wi-fi Protected Access)</a:t>
          </a:r>
          <a:endParaRPr lang="en-US" sz="2400" kern="1200"/>
        </a:p>
      </dsp:txBody>
      <dsp:txXfrm>
        <a:off x="4546884" y="1329165"/>
        <a:ext cx="2186143" cy="1060090"/>
      </dsp:txXfrm>
    </dsp:sp>
    <dsp:sp modelId="{D4A02668-5DDF-4926-A7D1-7715D5565A02}">
      <dsp:nvSpPr>
        <dsp:cNvPr id="0" name=""/>
        <dsp:cNvSpPr/>
      </dsp:nvSpPr>
      <dsp:spPr>
        <a:xfrm rot="2142401">
          <a:off x="3508786" y="2810216"/>
          <a:ext cx="110939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109390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5747" y="2802696"/>
        <a:ext cx="55469" cy="55469"/>
      </dsp:txXfrm>
    </dsp:sp>
    <dsp:sp modelId="{08BF05E0-7BC2-42B6-A8C9-0E57599E5AE2}">
      <dsp:nvSpPr>
        <dsp:cNvPr id="0" name=""/>
        <dsp:cNvSpPr/>
      </dsp:nvSpPr>
      <dsp:spPr>
        <a:xfrm>
          <a:off x="4513903" y="2591144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WPA2</a:t>
          </a:r>
        </a:p>
      </dsp:txBody>
      <dsp:txXfrm>
        <a:off x="4546884" y="2624125"/>
        <a:ext cx="2186143" cy="1060090"/>
      </dsp:txXfrm>
    </dsp:sp>
    <dsp:sp modelId="{E006F1A3-426F-432A-87D5-94978C689BB5}">
      <dsp:nvSpPr>
        <dsp:cNvPr id="0" name=""/>
        <dsp:cNvSpPr/>
      </dsp:nvSpPr>
      <dsp:spPr>
        <a:xfrm rot="3907178">
          <a:off x="2992898" y="3457696"/>
          <a:ext cx="214116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141166" y="2021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009952" y="3424382"/>
        <a:ext cx="107058" cy="107058"/>
      </dsp:txXfrm>
    </dsp:sp>
    <dsp:sp modelId="{11E41CE7-78FA-494A-8AAE-63D61BF33773}">
      <dsp:nvSpPr>
        <dsp:cNvPr id="0" name=""/>
        <dsp:cNvSpPr/>
      </dsp:nvSpPr>
      <dsp:spPr>
        <a:xfrm>
          <a:off x="4513903" y="3886105"/>
          <a:ext cx="2252105" cy="11260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WPA3</a:t>
          </a:r>
        </a:p>
      </dsp:txBody>
      <dsp:txXfrm>
        <a:off x="4546884" y="3919086"/>
        <a:ext cx="2186143" cy="10600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B09B66-2269-485F-A0DD-4DB5512A69D0}">
      <dsp:nvSpPr>
        <dsp:cNvPr id="0" name=""/>
        <dsp:cNvSpPr/>
      </dsp:nvSpPr>
      <dsp:spPr>
        <a:xfrm>
          <a:off x="0" y="19323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8B9413-2D98-4B55-9A31-7088D0F31A4A}">
      <dsp:nvSpPr>
        <dsp:cNvPr id="0" name=""/>
        <dsp:cNvSpPr/>
      </dsp:nvSpPr>
      <dsp:spPr>
        <a:xfrm>
          <a:off x="125119" y="7464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Convenience</a:t>
          </a:r>
        </a:p>
      </dsp:txBody>
      <dsp:txXfrm>
        <a:off x="143853" y="93380"/>
        <a:ext cx="4100192" cy="346292"/>
      </dsp:txXfrm>
    </dsp:sp>
    <dsp:sp modelId="{403F1296-4B0E-4702-B2B4-74A3EBE1DAA7}">
      <dsp:nvSpPr>
        <dsp:cNvPr id="0" name=""/>
        <dsp:cNvSpPr/>
      </dsp:nvSpPr>
      <dsp:spPr>
        <a:xfrm>
          <a:off x="0" y="78291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ACC6E-F225-4416-A088-42BEA3E2318E}">
      <dsp:nvSpPr>
        <dsp:cNvPr id="0" name=""/>
        <dsp:cNvSpPr/>
      </dsp:nvSpPr>
      <dsp:spPr>
        <a:xfrm>
          <a:off x="125119" y="66432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Mobility</a:t>
          </a:r>
        </a:p>
      </dsp:txBody>
      <dsp:txXfrm>
        <a:off x="143853" y="683060"/>
        <a:ext cx="4100192" cy="346292"/>
      </dsp:txXfrm>
    </dsp:sp>
    <dsp:sp modelId="{AC4CE143-9F7A-44E1-8312-7C2BDF44432C}">
      <dsp:nvSpPr>
        <dsp:cNvPr id="0" name=""/>
        <dsp:cNvSpPr/>
      </dsp:nvSpPr>
      <dsp:spPr>
        <a:xfrm>
          <a:off x="0" y="137259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ACC5E-7CC6-4D99-BC11-F9F0E718D702}">
      <dsp:nvSpPr>
        <dsp:cNvPr id="0" name=""/>
        <dsp:cNvSpPr/>
      </dsp:nvSpPr>
      <dsp:spPr>
        <a:xfrm>
          <a:off x="125119" y="125400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Productivity</a:t>
          </a:r>
        </a:p>
      </dsp:txBody>
      <dsp:txXfrm>
        <a:off x="143853" y="1272740"/>
        <a:ext cx="4100192" cy="346292"/>
      </dsp:txXfrm>
    </dsp:sp>
    <dsp:sp modelId="{D5A796B3-7DCA-4234-B1C0-B75DD06E1284}">
      <dsp:nvSpPr>
        <dsp:cNvPr id="0" name=""/>
        <dsp:cNvSpPr/>
      </dsp:nvSpPr>
      <dsp:spPr>
        <a:xfrm>
          <a:off x="0" y="196227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C81E99-6C69-4AF2-AB4B-308EF080B805}">
      <dsp:nvSpPr>
        <dsp:cNvPr id="0" name=""/>
        <dsp:cNvSpPr/>
      </dsp:nvSpPr>
      <dsp:spPr>
        <a:xfrm>
          <a:off x="125119" y="184368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Easy and fast installation</a:t>
          </a:r>
        </a:p>
      </dsp:txBody>
      <dsp:txXfrm>
        <a:off x="143853" y="1862420"/>
        <a:ext cx="4100192" cy="346292"/>
      </dsp:txXfrm>
    </dsp:sp>
    <dsp:sp modelId="{3BCDCFC0-56C9-4D2F-BACC-1C63D8FFB8F3}">
      <dsp:nvSpPr>
        <dsp:cNvPr id="0" name=""/>
        <dsp:cNvSpPr/>
      </dsp:nvSpPr>
      <dsp:spPr>
        <a:xfrm>
          <a:off x="0" y="2551956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A148A-6AD4-4FF6-A5E8-BC03570B026B}">
      <dsp:nvSpPr>
        <dsp:cNvPr id="0" name=""/>
        <dsp:cNvSpPr/>
      </dsp:nvSpPr>
      <dsp:spPr>
        <a:xfrm>
          <a:off x="125119" y="243336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Expandability</a:t>
          </a:r>
        </a:p>
      </dsp:txBody>
      <dsp:txXfrm>
        <a:off x="143853" y="2452100"/>
        <a:ext cx="4100192" cy="346292"/>
      </dsp:txXfrm>
    </dsp:sp>
    <dsp:sp modelId="{8DB6709F-ECCF-4432-BBC1-50E5B98B6729}">
      <dsp:nvSpPr>
        <dsp:cNvPr id="0" name=""/>
        <dsp:cNvSpPr/>
      </dsp:nvSpPr>
      <dsp:spPr>
        <a:xfrm>
          <a:off x="0" y="3132531"/>
          <a:ext cx="4322081" cy="327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85F6C6-8FD2-4E24-8E2C-28A3ACC5AD01}">
      <dsp:nvSpPr>
        <dsp:cNvPr id="0" name=""/>
        <dsp:cNvSpPr/>
      </dsp:nvSpPr>
      <dsp:spPr>
        <a:xfrm>
          <a:off x="125119" y="3023046"/>
          <a:ext cx="4137660" cy="3837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394" tIns="0" rIns="15639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accent1">
                  <a:lumMod val="75000"/>
                </a:schemeClr>
              </a:solidFill>
            </a:rPr>
            <a:t>Low cost</a:t>
          </a:r>
        </a:p>
      </dsp:txBody>
      <dsp:txXfrm>
        <a:off x="143853" y="3041780"/>
        <a:ext cx="4100192" cy="3462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9A9756-EFF8-4C31-932E-B42CD75609DB}">
      <dsp:nvSpPr>
        <dsp:cNvPr id="0" name=""/>
        <dsp:cNvSpPr/>
      </dsp:nvSpPr>
      <dsp:spPr>
        <a:xfrm>
          <a:off x="0" y="4697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Security</a:t>
          </a:r>
        </a:p>
      </dsp:txBody>
      <dsp:txXfrm>
        <a:off x="39809" y="86779"/>
        <a:ext cx="3341886" cy="735872"/>
      </dsp:txXfrm>
    </dsp:sp>
    <dsp:sp modelId="{AFE76636-F622-4D4F-A718-CDC28303497C}">
      <dsp:nvSpPr>
        <dsp:cNvPr id="0" name=""/>
        <dsp:cNvSpPr/>
      </dsp:nvSpPr>
      <dsp:spPr>
        <a:xfrm>
          <a:off x="0" y="96038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Range</a:t>
          </a:r>
        </a:p>
      </dsp:txBody>
      <dsp:txXfrm>
        <a:off x="39809" y="1000189"/>
        <a:ext cx="3341886" cy="735872"/>
      </dsp:txXfrm>
    </dsp:sp>
    <dsp:sp modelId="{235BB59D-9D04-48F2-9393-23436709CD72}">
      <dsp:nvSpPr>
        <dsp:cNvPr id="0" name=""/>
        <dsp:cNvSpPr/>
      </dsp:nvSpPr>
      <dsp:spPr>
        <a:xfrm>
          <a:off x="0" y="1873791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Reliability</a:t>
          </a:r>
        </a:p>
      </dsp:txBody>
      <dsp:txXfrm>
        <a:off x="39809" y="1913600"/>
        <a:ext cx="3341886" cy="735872"/>
      </dsp:txXfrm>
    </dsp:sp>
    <dsp:sp modelId="{04C58F16-75E0-49C6-8A0F-53CC8B0731EF}">
      <dsp:nvSpPr>
        <dsp:cNvPr id="0" name=""/>
        <dsp:cNvSpPr/>
      </dsp:nvSpPr>
      <dsp:spPr>
        <a:xfrm>
          <a:off x="0" y="2787200"/>
          <a:ext cx="342150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/>
            <a:t>Speed</a:t>
          </a:r>
        </a:p>
      </dsp:txBody>
      <dsp:txXfrm>
        <a:off x="39809" y="2827009"/>
        <a:ext cx="3341886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20-Jul-20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20-Jul-20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55FA2995-672F-4361-AF14-C5281C7CA048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14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2ACE0E-83A7-444D-AF23-5DCBBCB644E0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0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3E398-C25B-4881-A4C3-FBCFBB5E17E9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52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B597-48B5-446F-A390-02513C07C572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680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9DA3C-C1F7-48A2-81EF-FE3C9215262E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14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AAE47-FC41-430D-B4A5-EE104AEE3E84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63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544F3-9E65-4165-B215-4DC5EA7AFC71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58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4CD3-CC60-4F0B-A107-B6EA9FDEA3D8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22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2957-1581-4AFA-A612-373CAF7F64DA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982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17EFF-AB65-4210-B545-7AA09020EE4C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3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1AAB8-84CC-4676-8993-97A1149E88C4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5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854D4-82E0-4E4D-9CFF-5B32B05F6566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13F6A-C048-43B8-AEA6-B27C1071C7A1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9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1DCE5-7822-4991-9FAF-8D71B00D43A3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2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613AB-93CE-43AA-B1D5-40B6F3E07ACC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8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4AAA8-7172-401A-B2E8-2596E70D2AAF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3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BEBD-F356-495F-90E1-2B55CC6B9F06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8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A6F9782-5206-4B7F-A4E2-E1C5B9BDC0FE}" type="datetime1">
              <a:rPr lang="en-US" smtClean="0"/>
              <a:t>20-Jul-20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782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5.svg"/><Relationship Id="rId7" Type="http://schemas.openxmlformats.org/officeDocument/2006/relationships/diagramColors" Target="../diagrams/colors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13" Type="http://schemas.openxmlformats.org/officeDocument/2006/relationships/image" Target="../media/image60.jpeg"/><Relationship Id="rId3" Type="http://schemas.openxmlformats.org/officeDocument/2006/relationships/diagramLayout" Target="../diagrams/layout4.xml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image" Target="../media/image58.jpeg"/><Relationship Id="rId5" Type="http://schemas.openxmlformats.org/officeDocument/2006/relationships/diagramColors" Target="../diagrams/colors4.xml"/><Relationship Id="rId10" Type="http://schemas.openxmlformats.org/officeDocument/2006/relationships/image" Target="../media/image57.jpe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56.png"/><Relationship Id="rId1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4.png"/><Relationship Id="rId12" Type="http://schemas.openxmlformats.org/officeDocument/2006/relationships/image" Target="../media/image6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65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YWq3X3a_BK320YY94MiLlZHSV60ezFUf/view?usp=sharing" TargetMode="External"/><Relationship Id="rId3" Type="http://schemas.openxmlformats.org/officeDocument/2006/relationships/hyperlink" Target="https://en.wikipedia.org/wiki/Wi-Fi" TargetMode="External"/><Relationship Id="rId7" Type="http://schemas.openxmlformats.org/officeDocument/2006/relationships/hyperlink" Target="https://www.cisco.com/c/dam/en_us/about/ac79/docs/sp/SP_Wi-Fi_Consumers.pdf" TargetMode="External"/><Relationship Id="rId2" Type="http://schemas.openxmlformats.org/officeDocument/2006/relationships/hyperlink" Target="https://vi.wikipedia.org/wiki/Wi-F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avm.de/guide/everything-about-wifi/" TargetMode="External"/><Relationship Id="rId5" Type="http://schemas.openxmlformats.org/officeDocument/2006/relationships/hyperlink" Target="https://www.elprocus.com/how-does-wifi-work/" TargetMode="External"/><Relationship Id="rId10" Type="http://schemas.openxmlformats.org/officeDocument/2006/relationships/hyperlink" Target="https://ipoint-tech.com/wireless-networking-wi-fi-advantages-and-disadvantages-to-wireless-networking/" TargetMode="External"/><Relationship Id="rId4" Type="http://schemas.openxmlformats.org/officeDocument/2006/relationships/hyperlink" Target="https://www.digitaltrends.com/computing/what-is-wi-fi/" TargetMode="External"/><Relationship Id="rId9" Type="http://schemas.openxmlformats.org/officeDocument/2006/relationships/hyperlink" Target="https://www.netspotapp.com/wifi-encryption-and-security.html#:~:text=WiFi%20routers%20support%20a%20variety,needs%20to%20protect%20your%20network.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2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/>
              <a:t>Wi-Fi Technology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 fontScale="92500" lnSpcReduction="10000"/>
          </a:bodyPr>
          <a:lstStyle/>
          <a:p>
            <a:r>
              <a:rPr lang="en-US" b="1">
                <a:solidFill>
                  <a:schemeClr val="accent1">
                    <a:lumMod val="40000"/>
                    <a:lumOff val="60000"/>
                  </a:schemeClr>
                </a:solidFill>
              </a:rPr>
              <a:t>Group 6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Nguyen Tran Phong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Vo Van Thanh Phuc</a:t>
            </a:r>
          </a:p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Pham Tien Phat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Graphic 5" descr="Wi-Fi">
            <a:extLst>
              <a:ext uri="{FF2B5EF4-FFF2-40B4-BE49-F238E27FC236}">
                <a16:creationId xmlns:a16="http://schemas.microsoft.com/office/drawing/2014/main" id="{455439AE-2784-4DC6-A196-74362F711A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826" y="3727579"/>
            <a:ext cx="1096347" cy="109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B8C439-7641-4635-9029-65D598341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HISTORY OF WI-FI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70C6C-8E49-4979-B7E6-9F133B67E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3" name="Graphic 2" descr="Clock">
            <a:extLst>
              <a:ext uri="{FF2B5EF4-FFF2-40B4-BE49-F238E27FC236}">
                <a16:creationId xmlns:a16="http://schemas.microsoft.com/office/drawing/2014/main" id="{C8B0742E-89E1-43B5-B5D3-2DA6CFD8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3116" y="699794"/>
            <a:ext cx="723123" cy="72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3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610179" y="4342507"/>
            <a:ext cx="0" cy="52043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48058" y="4842191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1971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-11459" y="4971929"/>
            <a:ext cx="326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The presentation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1973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02400" y="1940665"/>
            <a:ext cx="3492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Network standard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90" y="4342506"/>
            <a:ext cx="0" cy="62488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842191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1985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088143" y="5040532"/>
            <a:ext cx="4034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Open network use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1988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499216" y="1954376"/>
            <a:ext cx="37332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Release of </a:t>
            </a:r>
            <a:r>
              <a:rPr lang="en-US" sz="3200" b="1">
                <a:solidFill>
                  <a:srgbClr val="00B0F0"/>
                </a:solidFill>
                <a:latin typeface="+mj-lt"/>
              </a:rPr>
              <a:t>wavelan</a:t>
            </a:r>
            <a:endParaRPr lang="en-US" sz="3200" b="1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10603766" y="4342506"/>
            <a:ext cx="0" cy="520439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1645" y="4842191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1990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9231798" y="5040532"/>
            <a:ext cx="2762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rPr>
              <a:t>Father of Wi-Fi</a:t>
            </a:r>
            <a:endParaRPr lang="en-US" sz="3200" dirty="0">
              <a:solidFill>
                <a:schemeClr val="accent2">
                  <a:lumMod val="20000"/>
                  <a:lumOff val="8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57299" y="5545562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41039" y="568156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64534" y="5681566"/>
            <a:ext cx="2048865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1940665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41406" y="1954376"/>
            <a:ext cx="2048865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318" y="89325"/>
            <a:ext cx="1256675" cy="1620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99" y="144993"/>
            <a:ext cx="2206719" cy="16465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94194-0D93-416E-B8EE-4579A394B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4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500"/>
                            </p:stCondLst>
                            <p:childTnLst>
                              <p:par>
                                <p:cTn id="14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7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  <a:stCxn id="14" idx="4"/>
          </p:cNvCxnSpPr>
          <p:nvPr/>
        </p:nvCxnSpPr>
        <p:spPr>
          <a:xfrm flipV="1">
            <a:off x="1612195" y="4349739"/>
            <a:ext cx="1" cy="53627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50075" y="4761777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1993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1997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42513" y="1875000"/>
            <a:ext cx="3320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802.11 Protocol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102089" y="4342506"/>
            <a:ext cx="1" cy="496793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39969" y="4839299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1999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736442" y="5042109"/>
            <a:ext cx="2731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Wi-Fi Alliance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1999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705811" y="1945001"/>
            <a:ext cx="3320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802.11b Protocol</a:t>
            </a:r>
            <a:endParaRPr lang="en-US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  <a:stCxn id="59" idx="4"/>
            <a:endCxn id="57" idx="4"/>
          </p:cNvCxnSpPr>
          <p:nvPr/>
        </p:nvCxnSpPr>
        <p:spPr>
          <a:xfrm flipH="1" flipV="1">
            <a:off x="10603765" y="4342504"/>
            <a:ext cx="7164" cy="548603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8809" y="4766867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846072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2000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781493" y="5076701"/>
            <a:ext cx="3658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802.11a Protocol</a:t>
            </a:r>
            <a:endParaRPr lang="en-US" sz="3200" dirty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32537" y="5589531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071567" y="5600816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48616" y="5623442"/>
            <a:ext cx="2048865" cy="0"/>
          </a:xfrm>
          <a:prstGeom prst="line">
            <a:avLst/>
          </a:prstGeom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50207" y="1926108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88582" y="1945001"/>
            <a:ext cx="2048865" cy="0"/>
          </a:xfrm>
          <a:prstGeom prst="line">
            <a:avLst/>
          </a:prstGeom>
          <a:ln w="190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210904" y="4969292"/>
            <a:ext cx="280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Public hotspot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846" y="91953"/>
            <a:ext cx="1235109" cy="1695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96" y="5554067"/>
            <a:ext cx="1523745" cy="1362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51" y="97324"/>
            <a:ext cx="1275174" cy="17148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17" y="1361170"/>
            <a:ext cx="1161935" cy="154989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65" y="5709020"/>
            <a:ext cx="996226" cy="9962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1E979E-DDFC-457C-8D56-E45C26EF0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6175088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8413015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10665885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3911339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1657906" y="3995319"/>
            <a:ext cx="225287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115059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0" y="3995319"/>
            <a:ext cx="153851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514928" y="3900069"/>
            <a:ext cx="190500" cy="1905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139586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126299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  <a:stCxn id="14" idx="4"/>
          </p:cNvCxnSpPr>
          <p:nvPr/>
        </p:nvCxnSpPr>
        <p:spPr>
          <a:xfrm flipV="1">
            <a:off x="1612195" y="4349739"/>
            <a:ext cx="1" cy="536278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550075" y="4761777"/>
            <a:ext cx="124240" cy="12424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852485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2003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3389075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3753406" y="3900069"/>
            <a:ext cx="190500" cy="1905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3634343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3501471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3848657" y="2614747"/>
            <a:ext cx="0" cy="1033387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3786536" y="2568391"/>
            <a:ext cx="124240" cy="12424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3090963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E9524"/>
                </a:solidFill>
                <a:latin typeface="+mj-lt"/>
              </a:rPr>
              <a:t>2004</a:t>
            </a:r>
            <a:endParaRPr lang="en-US" sz="3200" dirty="0">
              <a:solidFill>
                <a:srgbClr val="EE9524"/>
              </a:solidFill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2172942" y="1930442"/>
            <a:ext cx="334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C000"/>
                </a:solidFill>
                <a:latin typeface="+mj-lt"/>
              </a:rPr>
              <a:t>802.11i Protocol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642508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06839" y="3900069"/>
            <a:ext cx="190500" cy="1905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887776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754904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02089" y="4342507"/>
            <a:ext cx="1" cy="274298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50284" y="4624471"/>
            <a:ext cx="124240" cy="12424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344396" y="2961830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EF3078"/>
                </a:solidFill>
                <a:latin typeface="+mj-lt"/>
              </a:rPr>
              <a:t>2005</a:t>
            </a:r>
            <a:endParaRPr lang="en-US" sz="3200" dirty="0">
              <a:solidFill>
                <a:srgbClr val="EF3078"/>
              </a:solidFill>
              <a:latin typeface="+mj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4547170" y="5008820"/>
            <a:ext cx="309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5"/>
                </a:solidFill>
                <a:latin typeface="+mj-lt"/>
              </a:rPr>
              <a:t>802.11e Protocol </a:t>
            </a:r>
            <a:endParaRPr lang="en-US" sz="3200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7906257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8270588" y="3900069"/>
            <a:ext cx="190500" cy="1905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8151525" y="3781006"/>
            <a:ext cx="428626" cy="428626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8018653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8365839" y="2614747"/>
            <a:ext cx="0" cy="1033387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8303718" y="2568391"/>
            <a:ext cx="124240" cy="12424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7608145" y="4382611"/>
            <a:ext cx="1515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1C7CBB"/>
                </a:solidFill>
                <a:latin typeface="+mj-lt"/>
              </a:rPr>
              <a:t>2009</a:t>
            </a:r>
            <a:endParaRPr lang="en-US" sz="3200" dirty="0">
              <a:solidFill>
                <a:srgbClr val="1C7CBB"/>
              </a:solidFill>
              <a:latin typeface="+mj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625183" y="1935210"/>
            <a:ext cx="3481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00B0F0"/>
                </a:solidFill>
                <a:latin typeface="+mj-lt"/>
              </a:rPr>
              <a:t>802.11n Protocol</a:t>
            </a:r>
            <a:endParaRPr lang="en-US" sz="3200" dirty="0">
              <a:solidFill>
                <a:srgbClr val="00B0F0"/>
              </a:solidFill>
              <a:latin typeface="+mj-lt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10144184" y="3535738"/>
            <a:ext cx="919162" cy="91916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10508515" y="3900069"/>
            <a:ext cx="190500" cy="1905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10389452" y="3781006"/>
            <a:ext cx="428626" cy="428626"/>
          </a:xfrm>
          <a:prstGeom prst="donut">
            <a:avLst>
              <a:gd name="adj" fmla="val 5281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10256580" y="3648134"/>
            <a:ext cx="694370" cy="69437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  <a:stCxn id="59" idx="4"/>
            <a:endCxn id="57" idx="4"/>
          </p:cNvCxnSpPr>
          <p:nvPr/>
        </p:nvCxnSpPr>
        <p:spPr>
          <a:xfrm flipH="1" flipV="1">
            <a:off x="10603765" y="4342504"/>
            <a:ext cx="7164" cy="548603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10548809" y="4766867"/>
            <a:ext cx="124240" cy="12424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9314566" y="2975282"/>
            <a:ext cx="2592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2014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8531734" y="5062289"/>
            <a:ext cx="41440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accent3">
                    <a:lumMod val="40000"/>
                    <a:lumOff val="60000"/>
                  </a:schemeClr>
                </a:solidFill>
                <a:latin typeface="+mj-lt"/>
              </a:rPr>
              <a:t>802.11ac Protocol</a:t>
            </a:r>
            <a:endParaRPr lang="en-US" sz="3200" dirty="0">
              <a:solidFill>
                <a:schemeClr val="accent3">
                  <a:lumMod val="40000"/>
                  <a:lumOff val="60000"/>
                </a:schemeClr>
              </a:solidFill>
              <a:latin typeface="+mj-lt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633473" y="5592268"/>
            <a:ext cx="20488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139776" y="5593595"/>
            <a:ext cx="2048865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9641452" y="5634292"/>
            <a:ext cx="2048865" cy="0"/>
          </a:xfrm>
          <a:prstGeom prst="line">
            <a:avLst/>
          </a:prstGeom>
          <a:ln w="1905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2807969" y="2002135"/>
            <a:ext cx="2048865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7341405" y="2002135"/>
            <a:ext cx="2048865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-222106" y="5007493"/>
            <a:ext cx="3668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rgbClr val="FFFF00"/>
                </a:solidFill>
                <a:latin typeface="+mj-lt"/>
              </a:rPr>
              <a:t>802.11g Protocol</a:t>
            </a:r>
            <a:endParaRPr lang="en-US" sz="3200" dirty="0">
              <a:solidFill>
                <a:srgbClr val="FFFF00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77" y="1216034"/>
            <a:ext cx="1180550" cy="15722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3" y="125489"/>
            <a:ext cx="1235778" cy="1804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35" y="1337459"/>
            <a:ext cx="1195338" cy="15893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99" y="202810"/>
            <a:ext cx="1210433" cy="175789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498" y="1331866"/>
            <a:ext cx="1169101" cy="16078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AD15C-6E5E-41EE-8EFF-9988B2F7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73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14" grpId="0" animBg="1"/>
      <p:bldP spid="16" grpId="0"/>
      <p:bldP spid="18" grpId="0" animBg="1"/>
      <p:bldP spid="20" grpId="0" animBg="1"/>
      <p:bldP spid="21" grpId="0" animBg="1"/>
      <p:bldP spid="22" grpId="0" animBg="1"/>
      <p:bldP spid="24" grpId="0" animBg="1"/>
      <p:bldP spid="25" grpId="0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4" grpId="0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0" grpId="0"/>
      <p:bldP spid="61" grpId="0"/>
      <p:bldP spid="7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03633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sz="5400" b="1" cap="none" spc="0">
              <a:ln/>
              <a:solidFill>
                <a:schemeClr val="accent3"/>
              </a:solidFill>
              <a:effectLst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FBB44D-0DAB-4FA4-854D-CA2786137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802.11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1A5E6-D6A7-4FDA-A162-3AF212B2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912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ounded Rectangle 66"/>
          <p:cNvSpPr/>
          <p:nvPr/>
        </p:nvSpPr>
        <p:spPr>
          <a:xfrm>
            <a:off x="3144852" y="3905250"/>
            <a:ext cx="5456223" cy="2863019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751605" y="135269"/>
            <a:ext cx="4127618" cy="6948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Application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98678" y="1128045"/>
            <a:ext cx="2315909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HTTP, FTP, SMTP etc.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067513" y="1128045"/>
            <a:ext cx="2350093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DHCP, RTP, TFTP, etc.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434739" y="2132400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TCP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230219" y="2132400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UDP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434739" y="3085033"/>
            <a:ext cx="483926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IP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34739" y="4037666"/>
            <a:ext cx="4839266" cy="60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802.2 Logical Link Control (LLC)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434739" y="4848092"/>
            <a:ext cx="4839266" cy="6027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802.11 Media Access Control (MAC)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98678" y="5693302"/>
            <a:ext cx="5118928" cy="86986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Physical Layer (PHY)</a:t>
            </a:r>
          </a:p>
          <a:p>
            <a:pPr algn="ctr"/>
            <a:r>
              <a:rPr lang="en-US" sz="1600">
                <a:latin typeface="Calibri (Body)"/>
              </a:rPr>
              <a:t>(802.11b DSSS, 802.11g OFDM, 802.11n MIMO etc.)</a:t>
            </a:r>
          </a:p>
        </p:txBody>
      </p:sp>
      <p:cxnSp>
        <p:nvCxnSpPr>
          <p:cNvPr id="17" name="Straight Arrow Connector 16"/>
          <p:cNvCxnSpPr>
            <a:stCxn id="4" idx="2"/>
            <a:endCxn id="5" idx="0"/>
          </p:cNvCxnSpPr>
          <p:nvPr/>
        </p:nvCxnSpPr>
        <p:spPr>
          <a:xfrm flipH="1">
            <a:off x="4456633" y="830103"/>
            <a:ext cx="1358781" cy="29794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6" idx="0"/>
          </p:cNvCxnSpPr>
          <p:nvPr/>
        </p:nvCxnSpPr>
        <p:spPr>
          <a:xfrm>
            <a:off x="5732091" y="820397"/>
            <a:ext cx="1510469" cy="30764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2"/>
            <a:endCxn id="7" idx="0"/>
          </p:cNvCxnSpPr>
          <p:nvPr/>
        </p:nvCxnSpPr>
        <p:spPr>
          <a:xfrm flipH="1">
            <a:off x="4456632" y="1841843"/>
            <a:ext cx="1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0"/>
          </p:cNvCxnSpPr>
          <p:nvPr/>
        </p:nvCxnSpPr>
        <p:spPr>
          <a:xfrm>
            <a:off x="7242559" y="1861896"/>
            <a:ext cx="9553" cy="2705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7" idx="2"/>
            <a:endCxn id="9" idx="0"/>
          </p:cNvCxnSpPr>
          <p:nvPr/>
        </p:nvCxnSpPr>
        <p:spPr>
          <a:xfrm>
            <a:off x="4456632" y="2794476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9" idx="0"/>
          </p:cNvCxnSpPr>
          <p:nvPr/>
        </p:nvCxnSpPr>
        <p:spPr>
          <a:xfrm flipH="1">
            <a:off x="5854372" y="2794476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0" idx="0"/>
          </p:cNvCxnSpPr>
          <p:nvPr/>
        </p:nvCxnSpPr>
        <p:spPr>
          <a:xfrm>
            <a:off x="5854372" y="3747109"/>
            <a:ext cx="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0" idx="2"/>
            <a:endCxn id="11" idx="0"/>
          </p:cNvCxnSpPr>
          <p:nvPr/>
        </p:nvCxnSpPr>
        <p:spPr>
          <a:xfrm>
            <a:off x="5854372" y="4640366"/>
            <a:ext cx="0" cy="207726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1" idx="2"/>
            <a:endCxn id="12" idx="0"/>
          </p:cNvCxnSpPr>
          <p:nvPr/>
        </p:nvCxnSpPr>
        <p:spPr>
          <a:xfrm>
            <a:off x="5854372" y="5450792"/>
            <a:ext cx="3770" cy="242510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2" idx="3"/>
          </p:cNvCxnSpPr>
          <p:nvPr/>
        </p:nvCxnSpPr>
        <p:spPr>
          <a:xfrm flipV="1">
            <a:off x="8417606" y="6128235"/>
            <a:ext cx="1128046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545652" y="4848092"/>
            <a:ext cx="0" cy="1280143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330581" y="4860688"/>
            <a:ext cx="215071" cy="226685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9541883" y="4848091"/>
            <a:ext cx="191777" cy="239282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709017" y="222191"/>
            <a:ext cx="5488" cy="3524918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674834" y="222191"/>
            <a:ext cx="77624" cy="683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2665576" y="3695834"/>
            <a:ext cx="86882" cy="102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585951" y="4247261"/>
            <a:ext cx="5489" cy="2341546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10547139" y="4178895"/>
            <a:ext cx="77624" cy="683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547139" y="6503347"/>
            <a:ext cx="86882" cy="102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862983" y="1709158"/>
            <a:ext cx="713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 (Body)"/>
              </a:rPr>
              <a:t>Host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918309" y="5266126"/>
            <a:ext cx="93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 (Body)"/>
              </a:rPr>
              <a:t>Radio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327FA6-1B32-4999-AE1F-D3C6A718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57" grpId="0" animBg="1"/>
      <p:bldP spid="58" grpId="0" animBg="1"/>
      <p:bldP spid="60" grpId="0" animBg="1"/>
      <p:bldP spid="61" grpId="0" animBg="1"/>
      <p:bldP spid="65" grpId="0"/>
      <p:bldP spid="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1" y="1239140"/>
            <a:ext cx="90243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2.4 GHz and/or 5GHz transceiver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Spread spectrum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FHSS (Frequency Hopping Spread Spectrum)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DSSS (Direct Sequency Spread Spectrum)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latin typeface="Calibri (Body)"/>
              </a:rPr>
              <a:t>OFDM (Orthogonal Frequecy-Division Multiplexing)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52" y="3874654"/>
            <a:ext cx="8801863" cy="22633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28188" y="4498491"/>
            <a:ext cx="2963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Europe: channels 1-13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USA: channels 1-11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/>
              <a:t>Japan: channels 1-14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E23124-7805-4939-9358-8C23DA166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8931"/>
            <a:ext cx="10131425" cy="980209"/>
          </a:xfrm>
        </p:spPr>
        <p:txBody>
          <a:bodyPr>
            <a:normAutofit/>
          </a:bodyPr>
          <a:lstStyle/>
          <a:p>
            <a:r>
              <a:rPr lang="en-US" sz="4400" b="1"/>
              <a:t>Physical Layer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E2D8AE-0597-4573-AF6A-8E88ABBC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2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71416"/>
              </p:ext>
            </p:extLst>
          </p:nvPr>
        </p:nvGraphicFramePr>
        <p:xfrm>
          <a:off x="1538241" y="1891422"/>
          <a:ext cx="1121399" cy="429272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1213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91957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12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802.11a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8329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802.11b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197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802.11g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1349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802.11n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87915" y="1224377"/>
            <a:ext cx="122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Standard 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743612"/>
              </p:ext>
            </p:extLst>
          </p:nvPr>
        </p:nvGraphicFramePr>
        <p:xfrm>
          <a:off x="3136311" y="1882876"/>
          <a:ext cx="1435689" cy="430395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35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09049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732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5GHz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1497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5116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8560">
                <a:tc>
                  <a:txBody>
                    <a:bodyPr/>
                    <a:lstStyle/>
                    <a:p>
                      <a:pPr algn="ctr"/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</a:endParaRPr>
                    </a:p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2.4/5GHz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208948" y="1227882"/>
            <a:ext cx="1290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Frequency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74613"/>
              </p:ext>
            </p:extLst>
          </p:nvPr>
        </p:nvGraphicFramePr>
        <p:xfrm>
          <a:off x="5093293" y="1874329"/>
          <a:ext cx="1478423" cy="426493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78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759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9063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486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15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815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40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111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ysClr val="windowText" lastClr="000000"/>
                            </a:solidFill>
                          </a:ln>
                        </a:rPr>
                        <a:t>20</a:t>
                      </a:r>
                      <a:endParaRPr lang="en-US" b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93292" y="1224377"/>
            <a:ext cx="147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Bandwidth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103849"/>
              </p:ext>
            </p:extLst>
          </p:nvPr>
        </p:nvGraphicFramePr>
        <p:xfrm>
          <a:off x="7101551" y="1898542"/>
          <a:ext cx="4170351" cy="4220017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170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76292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1,2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778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6, 9, 12, 18, 24, 36, 48, 54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267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5.5,11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613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6, 9, 12, 18, 24, 36, 48, 54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6136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ln>
                            <a:solidFill>
                              <a:srgbClr val="003300"/>
                            </a:solidFill>
                          </a:ln>
                          <a:effectLst/>
                        </a:rPr>
                        <a:t>7.2, 14.4, 21.7, 28.9, 43.3, 57.8, 65, 72.2 </a:t>
                      </a:r>
                      <a:endParaRPr lang="en-US" b="0">
                        <a:ln>
                          <a:solidFill>
                            <a:srgbClr val="003300"/>
                          </a:solidFill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Calibri (Body)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09729" y="1231387"/>
            <a:ext cx="295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+mj-lt"/>
              </a:rPr>
              <a:t>Symbol rate (Mb/s)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E2A852C-979F-4D96-8233-7C1A269D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30"/>
            <a:ext cx="10131425" cy="1071947"/>
          </a:xfrm>
        </p:spPr>
        <p:txBody>
          <a:bodyPr>
            <a:normAutofit/>
          </a:bodyPr>
          <a:lstStyle/>
          <a:p>
            <a:r>
              <a:rPr lang="en-US" sz="4400" b="1"/>
              <a:t>Physical Layer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BAA52-BFE1-4F27-8A3E-8CA6A485C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6060" y="6235520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z="1050" smtClean="0">
                <a:latin typeface="+mj-lt"/>
              </a:rPr>
              <a:t>17</a:t>
            </a:fld>
            <a:endParaRPr lang="en-US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4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332504"/>
              </p:ext>
            </p:extLst>
          </p:nvPr>
        </p:nvGraphicFramePr>
        <p:xfrm>
          <a:off x="1401510" y="1079095"/>
          <a:ext cx="9844754" cy="53986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07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68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j-lt"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latin typeface="+mj-lt"/>
                        </a:rPr>
                        <a:t>Explanation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Scanning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Scanning of access points. Both active (probe) and passive (beacon) scanning are provided by the standard.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Authentication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Authentication is the process of proving identity between the client and the access point.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Association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Once authenticated, the client must associate with the access point before sending data frames.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Encryption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Encryption of payload.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RTS/CTS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optional request-to send and clear-to-send (RTS/CTS) function allows the access point to control use of the medium for stations activating RTS/CTS.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Power Save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power save mode enables the user to turn on or off enables the radio.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827">
                <a:tc>
                  <a:txBody>
                    <a:bodyPr/>
                    <a:lstStyle/>
                    <a:p>
                      <a:pPr algn="ctr"/>
                      <a:r>
                        <a:rPr lang="en-US" sz="1800" b="1">
                          <a:latin typeface="+mj-lt"/>
                        </a:rPr>
                        <a:t>Fragmentation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>
                          <a:latin typeface="+mj-lt"/>
                        </a:rPr>
                        <a:t>The fragmentation function enables an 802.11 station to divide data packets into smaller frames.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11A39C1-F4A6-489B-896A-F0E9EF154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44257"/>
            <a:ext cx="10131425" cy="1130685"/>
          </a:xfrm>
        </p:spPr>
        <p:txBody>
          <a:bodyPr>
            <a:normAutofit/>
          </a:bodyPr>
          <a:lstStyle/>
          <a:p>
            <a:r>
              <a:rPr lang="en-US" sz="4400" b="1"/>
              <a:t>Media Access Control (MAC)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56E6C9-94DB-4529-ACD7-AF19B2C87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95097" y="6494030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2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55281" y="1477526"/>
            <a:ext cx="1250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Calibri (Body)"/>
              </a:rPr>
              <a:t>The LLC provides end-to-end link control over 802.11-based wireless LA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C35DA6-797A-49FF-99C1-270D4B75F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59986"/>
            <a:ext cx="10131425" cy="999067"/>
          </a:xfrm>
        </p:spPr>
        <p:txBody>
          <a:bodyPr>
            <a:normAutofit/>
          </a:bodyPr>
          <a:lstStyle/>
          <a:p>
            <a:r>
              <a:rPr lang="en-US" sz="4400" b="1"/>
              <a:t>Logical Link Control (LLC)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3CFF3-F81C-471A-A333-EFBD7FAFD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A4EA6DF-DDF5-47B6-8DCF-373BFC717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075094"/>
              </p:ext>
            </p:extLst>
          </p:nvPr>
        </p:nvGraphicFramePr>
        <p:xfrm>
          <a:off x="1880900" y="2220765"/>
          <a:ext cx="7741228" cy="43772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122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E76F089E-0BE6-43FA-B0AA-0FC3F8404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9745BAC9-6915-4723-976E-CD771FF382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BCE27D94-23DC-4713-A6A7-2AB85A3769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534E2D2E-CF8C-4A8D-A03F-88D0C94A44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4DB0FB48-BBD6-4880-AB97-99164144C5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graphicEl>
                                              <a:dgm id="{8ABE22B1-D0E2-47C7-B317-5CF48B0098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>
                                            <p:graphicEl>
                                              <a:dgm id="{9D46419B-878C-479F-8C13-9BDC7D25E8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51F43E-078A-4BBF-B710-C4396787B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92" y="1183205"/>
            <a:ext cx="8203816" cy="44915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2A164-CD03-439B-B48B-82CC04D71768}"/>
              </a:ext>
            </a:extLst>
          </p:cNvPr>
          <p:cNvSpPr txBox="1"/>
          <p:nvPr/>
        </p:nvSpPr>
        <p:spPr>
          <a:xfrm>
            <a:off x="1994092" y="5866139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C193A-49F3-4397-97C0-5B954EBF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348C0-EF93-4D74-B365-4E527C611CDF}"/>
              </a:ext>
            </a:extLst>
          </p:cNvPr>
          <p:cNvSpPr txBox="1"/>
          <p:nvPr/>
        </p:nvSpPr>
        <p:spPr>
          <a:xfrm>
            <a:off x="845574" y="424934"/>
            <a:ext cx="1050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What people use to connect their device to the Internet, by mobile cellular or by Wi-Fi?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4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4025070" y="280547"/>
            <a:ext cx="4127618" cy="6948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Application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572143" y="1273323"/>
            <a:ext cx="2315909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HTTP, FTP, SMTP etc.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40978" y="1273323"/>
            <a:ext cx="2350093" cy="713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DHCP, RTP, TFTP, etc.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708204" y="2277678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TCP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503684" y="2277678"/>
            <a:ext cx="204378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UDP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708204" y="3230311"/>
            <a:ext cx="4839266" cy="6620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Calibri (Body)"/>
              </a:rPr>
              <a:t>IP</a:t>
            </a:r>
          </a:p>
        </p:txBody>
      </p:sp>
      <p:cxnSp>
        <p:nvCxnSpPr>
          <p:cNvPr id="8" name="Straight Arrow Connector 7"/>
          <p:cNvCxnSpPr>
            <a:stCxn id="2" idx="2"/>
            <a:endCxn id="3" idx="0"/>
          </p:cNvCxnSpPr>
          <p:nvPr/>
        </p:nvCxnSpPr>
        <p:spPr>
          <a:xfrm flipH="1">
            <a:off x="4730098" y="975381"/>
            <a:ext cx="1358781" cy="297942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4" idx="0"/>
          </p:cNvCxnSpPr>
          <p:nvPr/>
        </p:nvCxnSpPr>
        <p:spPr>
          <a:xfrm>
            <a:off x="6005556" y="965675"/>
            <a:ext cx="1510469" cy="30764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5" idx="0"/>
          </p:cNvCxnSpPr>
          <p:nvPr/>
        </p:nvCxnSpPr>
        <p:spPr>
          <a:xfrm flipH="1">
            <a:off x="4730097" y="1987121"/>
            <a:ext cx="1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6" idx="0"/>
          </p:cNvCxnSpPr>
          <p:nvPr/>
        </p:nvCxnSpPr>
        <p:spPr>
          <a:xfrm>
            <a:off x="7516024" y="2007174"/>
            <a:ext cx="9553" cy="270504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7" idx="0"/>
          </p:cNvCxnSpPr>
          <p:nvPr/>
        </p:nvCxnSpPr>
        <p:spPr>
          <a:xfrm>
            <a:off x="4730097" y="2939754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7" idx="0"/>
          </p:cNvCxnSpPr>
          <p:nvPr/>
        </p:nvCxnSpPr>
        <p:spPr>
          <a:xfrm flipH="1">
            <a:off x="6127837" y="2939754"/>
            <a:ext cx="1397740" cy="290557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289" y="3944109"/>
            <a:ext cx="3159096" cy="2913891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7613712D-B649-4967-B52F-159869BE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9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2EC8F4-2261-4630-9065-7883A2D2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144555"/>
          </a:xfrm>
        </p:spPr>
        <p:txBody>
          <a:bodyPr>
            <a:normAutofit/>
          </a:bodyPr>
          <a:lstStyle/>
          <a:p>
            <a:r>
              <a:rPr lang="en-US" sz="4400" b="1" dirty="0"/>
              <a:t>SECURITY PROTOCOLs OF WI-FI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6A973-D42F-49AF-876E-5509094C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Picture 5" descr="A close up of electronics&#10;&#10;Description automatically generated">
            <a:extLst>
              <a:ext uri="{FF2B5EF4-FFF2-40B4-BE49-F238E27FC236}">
                <a16:creationId xmlns:a16="http://schemas.microsoft.com/office/drawing/2014/main" id="{881E1A2B-C6A0-4FD7-8DBF-8B9AEEFB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165" y="3429000"/>
            <a:ext cx="2386531" cy="19643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FDD17-B3B4-4799-BA5D-90B152F98A45}"/>
              </a:ext>
            </a:extLst>
          </p:cNvPr>
          <p:cNvSpPr txBox="1"/>
          <p:nvPr/>
        </p:nvSpPr>
        <p:spPr>
          <a:xfrm>
            <a:off x="1222310" y="3677265"/>
            <a:ext cx="3377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Unauthorized access / damage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4D2837-D11E-41FB-9998-5725AEAF739D}"/>
              </a:ext>
            </a:extLst>
          </p:cNvPr>
          <p:cNvSpPr/>
          <p:nvPr/>
        </p:nvSpPr>
        <p:spPr>
          <a:xfrm>
            <a:off x="4749282" y="3918857"/>
            <a:ext cx="2118049" cy="6344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44902E-AADF-42E5-864E-39E3ED2A57D4}"/>
              </a:ext>
            </a:extLst>
          </p:cNvPr>
          <p:cNvCxnSpPr/>
          <p:nvPr/>
        </p:nvCxnSpPr>
        <p:spPr>
          <a:xfrm>
            <a:off x="4974386" y="3648080"/>
            <a:ext cx="1554254" cy="122130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4FE2F-8C93-4B80-95D4-12DA5EA5EB83}"/>
              </a:ext>
            </a:extLst>
          </p:cNvPr>
          <p:cNvCxnSpPr/>
          <p:nvPr/>
        </p:nvCxnSpPr>
        <p:spPr>
          <a:xfrm flipH="1">
            <a:off x="4874860" y="3625445"/>
            <a:ext cx="1703544" cy="1221306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93D633-17A8-49FF-B362-A459C3A5954B}"/>
              </a:ext>
            </a:extLst>
          </p:cNvPr>
          <p:cNvSpPr txBox="1"/>
          <p:nvPr/>
        </p:nvSpPr>
        <p:spPr>
          <a:xfrm>
            <a:off x="4749282" y="4664804"/>
            <a:ext cx="20363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FF0000"/>
                </a:solidFill>
              </a:rPr>
              <a:t>Wireless security</a:t>
            </a:r>
          </a:p>
        </p:txBody>
      </p:sp>
      <p:pic>
        <p:nvPicPr>
          <p:cNvPr id="16" name="Graphic 15" descr="Wi-Fi">
            <a:extLst>
              <a:ext uri="{FF2B5EF4-FFF2-40B4-BE49-F238E27FC236}">
                <a16:creationId xmlns:a16="http://schemas.microsoft.com/office/drawing/2014/main" id="{EEAA464A-C80D-4DEF-880B-9420F902D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6320" y="4660641"/>
            <a:ext cx="914400" cy="91440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F57500E-31CA-402A-B170-BF86E3D8D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794589"/>
            <a:ext cx="10131425" cy="797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>
                <a:latin typeface="+mj-lt"/>
              </a:rPr>
              <a:t>What is Wireless security?</a:t>
            </a:r>
          </a:p>
        </p:txBody>
      </p:sp>
      <p:pic>
        <p:nvPicPr>
          <p:cNvPr id="22" name="Graphic 21" descr="Lock">
            <a:extLst>
              <a:ext uri="{FF2B5EF4-FFF2-40B4-BE49-F238E27FC236}">
                <a16:creationId xmlns:a16="http://schemas.microsoft.com/office/drawing/2014/main" id="{8EAA50EE-6B0D-4134-9C9C-4621C38EE2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3543" y="4074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0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4" grpId="0"/>
      <p:bldP spid="2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29A9ABBA-CA70-42AF-BD75-B8E305780A67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1445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/>
              <a:t>SECURITY PROTOCOLs OF WI-FI</a:t>
            </a:r>
            <a:endParaRPr lang="en-US" sz="4400" b="1" dirty="0"/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248A6F7E-BA2C-4FCC-AEDC-77C3CEE28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543" y="407437"/>
            <a:ext cx="914400" cy="9144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C8191AA-972F-4AF3-A1D6-5CCB522FFB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3813847"/>
              </p:ext>
            </p:extLst>
          </p:nvPr>
        </p:nvGraphicFramePr>
        <p:xfrm>
          <a:off x="1688031" y="1669661"/>
          <a:ext cx="8126964" cy="5013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3626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DE61D9-41FA-4F19-BD20-F4F4551A8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92DE61D9-41FA-4F19-BD20-F4F4551A85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38BCF39-67B3-48EA-865F-0EB18374C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838BCF39-67B3-48EA-865F-0EB18374C0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BE657CA-5809-4832-8EE9-AF3006A59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BE657CA-5809-4832-8EE9-AF3006A59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683D69-2A3A-411D-A43C-6E010DBE0D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C2683D69-2A3A-411D-A43C-6E010DBE0D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965CF2-1965-4472-97B0-104A5D85AE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53965CF2-1965-4472-97B0-104A5D85AE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A02668-5DDF-4926-A7D1-7715D5565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D4A02668-5DDF-4926-A7D1-7715D5565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8BF05E0-7BC2-42B6-A8C9-0E57599E5A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08BF05E0-7BC2-42B6-A8C9-0E57599E5A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006F1A3-426F-432A-87D5-94978C689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E006F1A3-426F-432A-87D5-94978C689B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41CE7-78FA-494A-8AAE-63D61BF33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11E41CE7-78FA-494A-8AAE-63D61BF33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6C7F4-018F-4999-B3A5-10CB8D04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DCA7D40-BCDF-4390-BA85-DFF14817B0EF}"/>
              </a:ext>
            </a:extLst>
          </p:cNvPr>
          <p:cNvSpPr txBox="1">
            <a:spLocks/>
          </p:cNvSpPr>
          <p:nvPr/>
        </p:nvSpPr>
        <p:spPr>
          <a:xfrm>
            <a:off x="685801" y="609600"/>
            <a:ext cx="10131425" cy="114455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/>
              <a:t>SECURITY PROTOCOLs OF WI-FI</a:t>
            </a:r>
            <a:endParaRPr lang="en-US" sz="4400" b="1" dirty="0"/>
          </a:p>
        </p:txBody>
      </p:sp>
      <p:pic>
        <p:nvPicPr>
          <p:cNvPr id="6" name="Graphic 5" descr="Lock">
            <a:extLst>
              <a:ext uri="{FF2B5EF4-FFF2-40B4-BE49-F238E27FC236}">
                <a16:creationId xmlns:a16="http://schemas.microsoft.com/office/drawing/2014/main" id="{687BF929-8F5C-4159-9064-312C671E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543" y="407437"/>
            <a:ext cx="914400" cy="914400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5FA1690-EAB3-46A9-8F1D-17814704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636867"/>
              </p:ext>
            </p:extLst>
          </p:nvPr>
        </p:nvGraphicFramePr>
        <p:xfrm>
          <a:off x="134638" y="1662368"/>
          <a:ext cx="11864530" cy="421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649">
                  <a:extLst>
                    <a:ext uri="{9D8B030D-6E8A-4147-A177-3AD203B41FA5}">
                      <a16:colId xmlns:a16="http://schemas.microsoft.com/office/drawing/2014/main" val="3930514255"/>
                    </a:ext>
                  </a:extLst>
                </a:gridCol>
                <a:gridCol w="2164702">
                  <a:extLst>
                    <a:ext uri="{9D8B030D-6E8A-4147-A177-3AD203B41FA5}">
                      <a16:colId xmlns:a16="http://schemas.microsoft.com/office/drawing/2014/main" val="834668035"/>
                    </a:ext>
                  </a:extLst>
                </a:gridCol>
                <a:gridCol w="1651518">
                  <a:extLst>
                    <a:ext uri="{9D8B030D-6E8A-4147-A177-3AD203B41FA5}">
                      <a16:colId xmlns:a16="http://schemas.microsoft.com/office/drawing/2014/main" val="4044438180"/>
                    </a:ext>
                  </a:extLst>
                </a:gridCol>
                <a:gridCol w="1922106">
                  <a:extLst>
                    <a:ext uri="{9D8B030D-6E8A-4147-A177-3AD203B41FA5}">
                      <a16:colId xmlns:a16="http://schemas.microsoft.com/office/drawing/2014/main" val="3302469695"/>
                    </a:ext>
                  </a:extLst>
                </a:gridCol>
                <a:gridCol w="4954555">
                  <a:extLst>
                    <a:ext uri="{9D8B030D-6E8A-4147-A177-3AD203B41FA5}">
                      <a16:colId xmlns:a16="http://schemas.microsoft.com/office/drawing/2014/main" val="1483781755"/>
                    </a:ext>
                  </a:extLst>
                </a:gridCol>
              </a:tblGrid>
              <a:tr h="345334"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Protocol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Time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Evaluation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/>
                        <a:t>Further more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4275587"/>
                  </a:ext>
                </a:extLst>
              </a:tr>
              <a:tr h="2185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Security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Configurable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728512"/>
                  </a:ext>
                </a:extLst>
              </a:tr>
              <a:tr h="918479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59535"/>
                  </a:ext>
                </a:extLst>
              </a:tr>
              <a:tr h="976083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8729520"/>
                  </a:ext>
                </a:extLst>
              </a:tr>
              <a:tr h="699796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029143"/>
                  </a:ext>
                </a:extLst>
              </a:tr>
              <a:tr h="886408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962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D7118B44-3C41-41C0-8918-9BB254AAB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330" y="2545788"/>
            <a:ext cx="1333616" cy="647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C0645-387B-4474-8B51-29A17D6FA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4354" y="2576270"/>
            <a:ext cx="1585097" cy="5867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2515CA-4923-4E69-8761-F7869B676C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607" y="3454024"/>
            <a:ext cx="1386960" cy="624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D1A1F-A313-414F-A9AC-F678ED93A6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144" y="3473075"/>
            <a:ext cx="1793714" cy="586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5AC82C-6858-4404-B91A-686152035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5555" y="4317677"/>
            <a:ext cx="1425063" cy="6325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3A7C1-434D-44C8-978F-B83FBACA3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9642" y="4344349"/>
            <a:ext cx="1592718" cy="5791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5FCBD-5551-4FE4-BF96-5520CFA320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6503" y="5121152"/>
            <a:ext cx="1501270" cy="617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3FC11B-33C4-47FF-9CF7-8E8C252E4B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971" y="5140203"/>
            <a:ext cx="1848887" cy="5791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B5860-C240-4CD2-900F-608074FD94CB}"/>
              </a:ext>
            </a:extLst>
          </p:cNvPr>
          <p:cNvSpPr txBox="1"/>
          <p:nvPr/>
        </p:nvSpPr>
        <p:spPr>
          <a:xfrm>
            <a:off x="407578" y="2684999"/>
            <a:ext cx="637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7C245D-3C71-49F0-A288-2D5D20DFBB28}"/>
              </a:ext>
            </a:extLst>
          </p:cNvPr>
          <p:cNvSpPr txBox="1"/>
          <p:nvPr/>
        </p:nvSpPr>
        <p:spPr>
          <a:xfrm>
            <a:off x="1308639" y="2530694"/>
            <a:ext cx="1660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1999 – 2004 standard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57300C-5D6D-4F06-9940-80465994B789}"/>
              </a:ext>
            </a:extLst>
          </p:cNvPr>
          <p:cNvSpPr txBox="1"/>
          <p:nvPr/>
        </p:nvSpPr>
        <p:spPr>
          <a:xfrm>
            <a:off x="7043054" y="2393267"/>
            <a:ext cx="2006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Easy to break.</a:t>
            </a:r>
          </a:p>
          <a:p>
            <a:r>
              <a:rPr lang="en-US">
                <a:solidFill>
                  <a:schemeClr val="bg1"/>
                </a:solidFill>
              </a:rPr>
              <a:t>Hard to configure.</a:t>
            </a:r>
          </a:p>
          <a:p>
            <a:r>
              <a:rPr lang="en-US">
                <a:solidFill>
                  <a:schemeClr val="bg1"/>
                </a:solidFill>
              </a:rPr>
              <a:t>Abandoned.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A417A4-E4E0-4E3A-A1F1-533A8DD0B1A4}"/>
              </a:ext>
            </a:extLst>
          </p:cNvPr>
          <p:cNvSpPr txBox="1"/>
          <p:nvPr/>
        </p:nvSpPr>
        <p:spPr>
          <a:xfrm>
            <a:off x="407578" y="3627699"/>
            <a:ext cx="64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C7D9B1-25CE-4707-BBC3-0D89DC795836}"/>
              </a:ext>
            </a:extLst>
          </p:cNvPr>
          <p:cNvSpPr txBox="1"/>
          <p:nvPr/>
        </p:nvSpPr>
        <p:spPr>
          <a:xfrm>
            <a:off x="1297062" y="3347861"/>
            <a:ext cx="1919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dk1"/>
                </a:solidFill>
              </a:rPr>
              <a:t>One year before WEP was officially abandoned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44645-4D0C-4B27-BBC0-4E7F3A6CD5FB}"/>
              </a:ext>
            </a:extLst>
          </p:cNvPr>
          <p:cNvSpPr txBox="1"/>
          <p:nvPr/>
        </p:nvSpPr>
        <p:spPr>
          <a:xfrm>
            <a:off x="7043054" y="3347861"/>
            <a:ext cx="473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Was used as a temporary enhancement for WEP.</a:t>
            </a:r>
          </a:p>
          <a:p>
            <a:r>
              <a:rPr lang="en-US">
                <a:solidFill>
                  <a:schemeClr val="bg1"/>
                </a:solidFill>
              </a:rPr>
              <a:t>Easy to break.</a:t>
            </a:r>
          </a:p>
          <a:p>
            <a:r>
              <a:rPr lang="en-US">
                <a:solidFill>
                  <a:schemeClr val="bg1"/>
                </a:solidFill>
              </a:rPr>
              <a:t>Configuration: moderate.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DFFF15-6B96-4833-B7EE-58BA4C0088B0}"/>
              </a:ext>
            </a:extLst>
          </p:cNvPr>
          <p:cNvSpPr txBox="1"/>
          <p:nvPr/>
        </p:nvSpPr>
        <p:spPr>
          <a:xfrm>
            <a:off x="346840" y="4449268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ED47E4-FCD0-4281-AF73-45CD45DE4F7A}"/>
              </a:ext>
            </a:extLst>
          </p:cNvPr>
          <p:cNvSpPr txBox="1"/>
          <p:nvPr/>
        </p:nvSpPr>
        <p:spPr>
          <a:xfrm>
            <a:off x="1308639" y="444926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Since 2004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1576E-69D2-47EF-9A92-A44FC4AF2069}"/>
              </a:ext>
            </a:extLst>
          </p:cNvPr>
          <p:cNvSpPr txBox="1"/>
          <p:nvPr/>
        </p:nvSpPr>
        <p:spPr>
          <a:xfrm>
            <a:off x="7043054" y="4460656"/>
            <a:ext cx="165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AES encryption.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8F9629-2755-4814-8F0C-FEF5B6A3FD12}"/>
              </a:ext>
            </a:extLst>
          </p:cNvPr>
          <p:cNvSpPr txBox="1"/>
          <p:nvPr/>
        </p:nvSpPr>
        <p:spPr>
          <a:xfrm>
            <a:off x="349227" y="5245122"/>
            <a:ext cx="75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WPA3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232CC9-4CC7-4A57-A8E3-ED789A8EED93}"/>
              </a:ext>
            </a:extLst>
          </p:cNvPr>
          <p:cNvSpPr txBox="1"/>
          <p:nvPr/>
        </p:nvSpPr>
        <p:spPr>
          <a:xfrm>
            <a:off x="1308639" y="5245122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Coming soon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ED435A-CE4D-4FEA-887A-D4322E2C81B1}"/>
              </a:ext>
            </a:extLst>
          </p:cNvPr>
          <p:cNvSpPr txBox="1"/>
          <p:nvPr/>
        </p:nvSpPr>
        <p:spPr>
          <a:xfrm>
            <a:off x="7043054" y="5121152"/>
            <a:ext cx="216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Password protection.</a:t>
            </a:r>
          </a:p>
          <a:p>
            <a:r>
              <a:rPr lang="en-US">
                <a:solidFill>
                  <a:schemeClr val="bg1"/>
                </a:solidFill>
              </a:rPr>
              <a:t>Wi-Fi easy connect.</a:t>
            </a:r>
          </a:p>
        </p:txBody>
      </p:sp>
    </p:spTree>
    <p:extLst>
      <p:ext uri="{BB962C8B-B14F-4D97-AF65-F5344CB8AC3E}">
        <p14:creationId xmlns:p14="http://schemas.microsoft.com/office/powerpoint/2010/main" val="419997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uiExpand="1" build="p"/>
      <p:bldP spid="19" grpId="0"/>
      <p:bldP spid="20" grpId="0"/>
      <p:bldP spid="21" grpId="0" uiExpand="1" build="p"/>
      <p:bldP spid="22" grpId="0"/>
      <p:bldP spid="23" grpId="0"/>
      <p:bldP spid="24" grpId="0"/>
      <p:bldP spid="25" grpId="0"/>
      <p:bldP spid="26" grpId="0"/>
      <p:bldP spid="2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DB83C1-BA01-4A19-AC3B-D4367B3E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wifi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E941986-1A08-4DEC-B5E9-53638F167A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326853"/>
              </p:ext>
            </p:extLst>
          </p:nvPr>
        </p:nvGraphicFramePr>
        <p:xfrm>
          <a:off x="856085" y="2083015"/>
          <a:ext cx="5910943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3C07A-E047-4C6D-A26F-75F85DE4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Content Placeholder 5" descr="Wi-Fi">
            <a:extLst>
              <a:ext uri="{FF2B5EF4-FFF2-40B4-BE49-F238E27FC236}">
                <a16:creationId xmlns:a16="http://schemas.microsoft.com/office/drawing/2014/main" id="{8F3351AB-7F19-49D7-A893-2DD337303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9999" y="609600"/>
            <a:ext cx="914400" cy="914400"/>
          </a:xfrm>
          <a:prstGeom prst="rect">
            <a:avLst/>
          </a:prstGeom>
        </p:spPr>
      </p:pic>
      <p:pic>
        <p:nvPicPr>
          <p:cNvPr id="1026" name="Picture 2" descr="Public Wi-Fi…Convenience? Or Hack Trap? | Inspired eLearning Blog">
            <a:extLst>
              <a:ext uri="{FF2B5EF4-FFF2-40B4-BE49-F238E27FC236}">
                <a16:creationId xmlns:a16="http://schemas.microsoft.com/office/drawing/2014/main" id="{9E50AE21-65BD-4B44-B66D-0E6552B57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8" r="31567" b="10358"/>
          <a:stretch/>
        </p:blipFill>
        <p:spPr bwMode="auto">
          <a:xfrm>
            <a:off x="6767028" y="2083015"/>
            <a:ext cx="3611302" cy="350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ublic Wi-Fi Hotspots: Beware Hidden Dangers">
            <a:extLst>
              <a:ext uri="{FF2B5EF4-FFF2-40B4-BE49-F238E27FC236}">
                <a16:creationId xmlns:a16="http://schemas.microsoft.com/office/drawing/2014/main" id="{E7649217-A080-4044-A409-A8DD16C78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276" y="2194089"/>
            <a:ext cx="5706247" cy="327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Wi-Fi / Mobility | Delta Network Services">
            <a:extLst>
              <a:ext uri="{FF2B5EF4-FFF2-40B4-BE49-F238E27FC236}">
                <a16:creationId xmlns:a16="http://schemas.microsoft.com/office/drawing/2014/main" id="{35AFB82B-C562-477F-BD56-5BACC4B34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Wi-Fi / Mobility | Delta Network Services">
            <a:extLst>
              <a:ext uri="{FF2B5EF4-FFF2-40B4-BE49-F238E27FC236}">
                <a16:creationId xmlns:a16="http://schemas.microsoft.com/office/drawing/2014/main" id="{696627D3-E42E-45EE-8E8D-AD86BA98F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99" y="2468519"/>
            <a:ext cx="60960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st Wireless Installation for Enterprise Level Businesses? Prime ...">
            <a:extLst>
              <a:ext uri="{FF2B5EF4-FFF2-40B4-BE49-F238E27FC236}">
                <a16:creationId xmlns:a16="http://schemas.microsoft.com/office/drawing/2014/main" id="{3C0D8A48-2B13-4EAC-81CE-B0F91695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29" y="2337051"/>
            <a:ext cx="476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lat people with wifi sign background | Free Vector">
            <a:extLst>
              <a:ext uri="{FF2B5EF4-FFF2-40B4-BE49-F238E27FC236}">
                <a16:creationId xmlns:a16="http://schemas.microsoft.com/office/drawing/2014/main" id="{CDBB4F72-C30D-43FD-93F2-1A0AB9396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 bwMode="auto">
          <a:xfrm>
            <a:off x="6586234" y="2026754"/>
            <a:ext cx="3972890" cy="361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ways 3PLs can reduce your logistics costs - Kanban Logistics">
            <a:extLst>
              <a:ext uri="{FF2B5EF4-FFF2-40B4-BE49-F238E27FC236}">
                <a16:creationId xmlns:a16="http://schemas.microsoft.com/office/drawing/2014/main" id="{135769ED-1705-418F-B506-6B2AA64530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1" t="14178" r="13663" b="14398"/>
          <a:stretch/>
        </p:blipFill>
        <p:spPr bwMode="auto">
          <a:xfrm>
            <a:off x="6543455" y="2000434"/>
            <a:ext cx="4062715" cy="366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875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graphicEl>
                                              <a:dgm id="{F98B9413-2D98-4B55-9A31-7088D0F31A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graphicEl>
                                              <a:dgm id="{CBB09B66-2269-485F-A0DD-4DB5512A69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graphicEl>
                                              <a:dgm id="{9AFACC6E-F225-4416-A088-42BEA3E231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graphicEl>
                                              <a:dgm id="{403F1296-4B0E-4702-B2B4-74A3EBE1DA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>
                                            <p:graphicEl>
                                              <a:dgm id="{E7FACC5E-7CC6-4D99-BC11-F9F0E718D7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graphicEl>
                                              <a:dgm id="{AC4CE143-9F7A-44E1-8312-7C2BDF444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>
                                            <p:graphicEl>
                                              <a:dgm id="{74C81E99-6C69-4AF2-AB4B-308EF080B8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graphicEl>
                                              <a:dgm id="{D5A796B3-7DCA-4234-B1C0-B75DD06E1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>
                                            <p:graphicEl>
                                              <a:dgm id="{1F0A148A-6AD4-4FF6-A5E8-BC03570B02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>
                                            <p:graphicEl>
                                              <a:dgm id="{3BCDCFC0-56C9-4D2F-BACC-1C63D8FFB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">
                                            <p:graphicEl>
                                              <a:dgm id="{2E85F6C6-8FD2-4E24-8E2C-28A3ACC5AD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>
                                            <p:graphicEl>
                                              <a:dgm id="{8DB6709F-ECCF-4432-BBC1-50E5B98B67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731D5-75D9-4CD7-8BC9-595BDFE1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wifi</a:t>
            </a:r>
          </a:p>
        </p:txBody>
      </p:sp>
      <p:pic>
        <p:nvPicPr>
          <p:cNvPr id="6" name="Content Placeholder 5" descr="Wi-Fi">
            <a:extLst>
              <a:ext uri="{FF2B5EF4-FFF2-40B4-BE49-F238E27FC236}">
                <a16:creationId xmlns:a16="http://schemas.microsoft.com/office/drawing/2014/main" id="{211CCCBC-74CA-4F8F-A403-E879D37C2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346" y="609600"/>
            <a:ext cx="914400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D644D-FCD1-4E58-BACF-C6C7D468A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7291C23E-238E-47A8-9CCA-E6CA33A8A2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44692"/>
              </p:ext>
            </p:extLst>
          </p:nvPr>
        </p:nvGraphicFramePr>
        <p:xfrm>
          <a:off x="2106246" y="2322512"/>
          <a:ext cx="797950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9074">
                  <a:extLst>
                    <a:ext uri="{9D8B030D-6E8A-4147-A177-3AD203B41FA5}">
                      <a16:colId xmlns:a16="http://schemas.microsoft.com/office/drawing/2014/main" val="2230180279"/>
                    </a:ext>
                  </a:extLst>
                </a:gridCol>
                <a:gridCol w="1844169">
                  <a:extLst>
                    <a:ext uri="{9D8B030D-6E8A-4147-A177-3AD203B41FA5}">
                      <a16:colId xmlns:a16="http://schemas.microsoft.com/office/drawing/2014/main" val="1532016234"/>
                    </a:ext>
                  </a:extLst>
                </a:gridCol>
                <a:gridCol w="1857189">
                  <a:extLst>
                    <a:ext uri="{9D8B030D-6E8A-4147-A177-3AD203B41FA5}">
                      <a16:colId xmlns:a16="http://schemas.microsoft.com/office/drawing/2014/main" val="1287629173"/>
                    </a:ext>
                  </a:extLst>
                </a:gridCol>
                <a:gridCol w="1819073">
                  <a:extLst>
                    <a:ext uri="{9D8B030D-6E8A-4147-A177-3AD203B41FA5}">
                      <a16:colId xmlns:a16="http://schemas.microsoft.com/office/drawing/2014/main" val="1944277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Attribute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Mobile / Cellular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WiFi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Difference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80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Lowest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5750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Speed of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739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Reliability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36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Performance for My Applications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204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Best Coverage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776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Most Secure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34%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33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Easier to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62120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F523A39-44F6-4FCD-84BD-7C157DC59043}"/>
              </a:ext>
            </a:extLst>
          </p:cNvPr>
          <p:cNvSpPr txBox="1"/>
          <p:nvPr/>
        </p:nvSpPr>
        <p:spPr>
          <a:xfrm>
            <a:off x="3838377" y="1696425"/>
            <a:ext cx="4515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Preferred Network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5A73FA-2F09-46CB-9A3B-0B7A9007A6E7}"/>
              </a:ext>
            </a:extLst>
          </p:cNvPr>
          <p:cNvSpPr txBox="1"/>
          <p:nvPr/>
        </p:nvSpPr>
        <p:spPr>
          <a:xfrm>
            <a:off x="1994092" y="5712250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232123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1475A3-480A-46D2-B4A4-846A98B2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 Benefits of wifi</a:t>
            </a:r>
          </a:p>
        </p:txBody>
      </p:sp>
      <p:pic>
        <p:nvPicPr>
          <p:cNvPr id="9" name="Content Placeholder 5" descr="Wi-Fi">
            <a:extLst>
              <a:ext uri="{FF2B5EF4-FFF2-40B4-BE49-F238E27FC236}">
                <a16:creationId xmlns:a16="http://schemas.microsoft.com/office/drawing/2014/main" id="{2159E08C-2803-40F2-9EDF-ECE1E8D05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8413" y="609600"/>
            <a:ext cx="914400" cy="914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16200-35B4-454A-811C-2541EDAD0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852AD0-A8B4-4D75-A0FE-4063621B7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872" y="1789332"/>
            <a:ext cx="8002255" cy="44590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9EDC3B-4A43-48ED-93B6-64B272734B53}"/>
              </a:ext>
            </a:extLst>
          </p:cNvPr>
          <p:cNvSpPr txBox="1"/>
          <p:nvPr/>
        </p:nvSpPr>
        <p:spPr>
          <a:xfrm>
            <a:off x="1994091" y="6270750"/>
            <a:ext cx="8203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Taylor et al, Cisco - </a:t>
            </a:r>
            <a:r>
              <a:rPr lang="en-US" sz="1400" i="1"/>
              <a:t>What do customers want from Wifi</a:t>
            </a:r>
            <a:r>
              <a:rPr lang="en-US" sz="1400"/>
              <a:t>, 2012</a:t>
            </a:r>
          </a:p>
        </p:txBody>
      </p:sp>
    </p:spTree>
    <p:extLst>
      <p:ext uri="{BB962C8B-B14F-4D97-AF65-F5344CB8AC3E}">
        <p14:creationId xmlns:p14="http://schemas.microsoft.com/office/powerpoint/2010/main" val="409844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1954445-9EAE-41F7-8BCB-8E4035D5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DISADVANTAGES of wifi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239D09D-0EA6-4B4E-9277-25F022D4F0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120323"/>
              </p:ext>
            </p:extLst>
          </p:nvPr>
        </p:nvGraphicFramePr>
        <p:xfrm>
          <a:off x="877014" y="2143390"/>
          <a:ext cx="3421504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E0BBE-53DB-4259-BE09-DEF7C5369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Content Placeholder 5" descr="Wi-Fi">
            <a:extLst>
              <a:ext uri="{FF2B5EF4-FFF2-40B4-BE49-F238E27FC236}">
                <a16:creationId xmlns:a16="http://schemas.microsoft.com/office/drawing/2014/main" id="{D067DEE2-3FDC-49AE-B2B8-C96B8A135E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2457" y="609600"/>
            <a:ext cx="914400" cy="914400"/>
          </a:xfrm>
          <a:prstGeom prst="rect">
            <a:avLst/>
          </a:prstGeom>
        </p:spPr>
      </p:pic>
      <p:pic>
        <p:nvPicPr>
          <p:cNvPr id="2050" name="Picture 2" descr="Khóa học] Bộ video hướng dẫn hack wifi cho người mới bắt đầu ...">
            <a:extLst>
              <a:ext uri="{FF2B5EF4-FFF2-40B4-BE49-F238E27FC236}">
                <a16:creationId xmlns:a16="http://schemas.microsoft.com/office/drawing/2014/main" id="{E5C22AB6-B28F-4122-89E8-999BBF8386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9" r="13656"/>
          <a:stretch/>
        </p:blipFill>
        <p:spPr bwMode="auto">
          <a:xfrm>
            <a:off x="5881405" y="2323892"/>
            <a:ext cx="4721226" cy="32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ải pháp chống hack Wifi bảo mật cao cho doanh nghiệp">
            <a:extLst>
              <a:ext uri="{FF2B5EF4-FFF2-40B4-BE49-F238E27FC236}">
                <a16:creationId xmlns:a16="http://schemas.microsoft.com/office/drawing/2014/main" id="{D3571397-84F1-4FDC-B8C1-3BCE9A4EF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2065866"/>
            <a:ext cx="4977095" cy="348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ome and Office WiFi Interference">
            <a:extLst>
              <a:ext uri="{FF2B5EF4-FFF2-40B4-BE49-F238E27FC236}">
                <a16:creationId xmlns:a16="http://schemas.microsoft.com/office/drawing/2014/main" id="{A98D5EA7-6EDB-4C19-A258-B1A490B3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289" y="2307449"/>
            <a:ext cx="3321542" cy="3321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Logopond - Logo, Brand &amp; Identity Inspiration (WiFi Speed Test)">
            <a:extLst>
              <a:ext uri="{FF2B5EF4-FFF2-40B4-BE49-F238E27FC236}">
                <a16:creationId xmlns:a16="http://schemas.microsoft.com/office/drawing/2014/main" id="{060DC1A6-B07C-462B-85F9-0ABE8F000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457" y="2345053"/>
            <a:ext cx="4045172" cy="323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89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F9A9756-EFF8-4C31-932E-B42CD75609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F9A9756-EFF8-4C31-932E-B42CD75609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FE76636-F622-4D4F-A718-CDC2830349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AFE76636-F622-4D4F-A718-CDC2830349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5BB59D-9D04-48F2-9393-23436709CD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235BB59D-9D04-48F2-9393-23436709CD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4C58F16-75E0-49C6-8A0F-53CC8B0731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04C58F16-75E0-49C6-8A0F-53CC8B0731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7C40-7804-4AB0-B1D7-DCA1A2A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817498"/>
          </a:xfrm>
        </p:spPr>
        <p:txBody>
          <a:bodyPr anchor="t">
            <a:normAutofit/>
          </a:bodyPr>
          <a:lstStyle/>
          <a:p>
            <a:r>
              <a:rPr lang="en-US" sz="4400" b="1"/>
              <a:t>Future of wi-fi</a:t>
            </a:r>
            <a:endParaRPr lang="en-US" sz="4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C5C8A4-D736-4430-80BD-73F6957B704B}"/>
              </a:ext>
            </a:extLst>
          </p:cNvPr>
          <p:cNvSpPr txBox="1">
            <a:spLocks/>
          </p:cNvSpPr>
          <p:nvPr/>
        </p:nvSpPr>
        <p:spPr>
          <a:xfrm>
            <a:off x="975548" y="1383050"/>
            <a:ext cx="10240903" cy="63876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lnSpcReduction="1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600" b="1"/>
              <a:t>Wi-fi 7 (802.11be)</a:t>
            </a:r>
            <a:endParaRPr lang="en-US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776243-E21A-4310-B3B1-2285169BF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46" y="2964736"/>
            <a:ext cx="4658652" cy="2440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9526331-DC20-4D6C-8062-D08647BF6D6E}"/>
              </a:ext>
            </a:extLst>
          </p:cNvPr>
          <p:cNvSpPr txBox="1">
            <a:spLocks/>
          </p:cNvSpPr>
          <p:nvPr/>
        </p:nvSpPr>
        <p:spPr>
          <a:xfrm>
            <a:off x="1265363" y="2645972"/>
            <a:ext cx="4344093" cy="30784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6 GHz band 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  <a:sym typeface="Wingdings" panose="05000000000000000000" pitchFamily="2" charset="2"/>
              </a:rPr>
              <a:t>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 Offering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high-speed Wi-Fi.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Support multi-band and multi-channel.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Handle a numerous of devices simultaneously.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06C9F-262D-497D-AC9B-18CBC4AB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4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96C6-6AC4-45EE-9127-57BDA2B7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985-3008-4B4F-8280-050741D4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93719"/>
            <a:ext cx="10131425" cy="417685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Wikipedia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:</a:t>
            </a:r>
            <a:r>
              <a:rPr lang="en-US" dirty="0">
                <a:hlinkClick r:id="rId2"/>
              </a:rPr>
              <a:t> </a:t>
            </a:r>
            <a:r>
              <a:rPr lang="en-US" u="sng" dirty="0">
                <a:hlinkClick r:id="rId2"/>
              </a:rPr>
              <a:t>https://vi.wikipedia.org/wiki/Wi-Fi</a:t>
            </a:r>
            <a:endParaRPr lang="en-US" dirty="0"/>
          </a:p>
          <a:p>
            <a:r>
              <a:rPr lang="en-US" dirty="0"/>
              <a:t>Wikipedia </a:t>
            </a:r>
            <a:r>
              <a:rPr lang="en-US" dirty="0" err="1"/>
              <a:t>tiếng</a:t>
            </a:r>
            <a:r>
              <a:rPr lang="en-US" dirty="0"/>
              <a:t> Anh:</a:t>
            </a:r>
            <a:r>
              <a:rPr lang="en-US" dirty="0">
                <a:hlinkClick r:id="rId3"/>
              </a:rPr>
              <a:t> </a:t>
            </a:r>
            <a:r>
              <a:rPr lang="en-US" u="sng" dirty="0">
                <a:hlinkClick r:id="rId3"/>
              </a:rPr>
              <a:t>https://en.wikipedia.org/wiki/Wi-Fi</a:t>
            </a:r>
            <a:endParaRPr lang="en-US" dirty="0"/>
          </a:p>
          <a:p>
            <a:r>
              <a:rPr lang="en-US" dirty="0"/>
              <a:t>Digital trends – What is </a:t>
            </a:r>
            <a:r>
              <a:rPr lang="en-US" dirty="0" err="1"/>
              <a:t>Wifi</a:t>
            </a:r>
            <a:r>
              <a:rPr lang="en-US" dirty="0"/>
              <a:t>?:</a:t>
            </a:r>
            <a:r>
              <a:rPr lang="en-US" dirty="0">
                <a:hlinkClick r:id="rId4"/>
              </a:rPr>
              <a:t> </a:t>
            </a:r>
            <a:r>
              <a:rPr lang="en-US" u="sng" dirty="0">
                <a:hlinkClick r:id="rId4"/>
              </a:rPr>
              <a:t>https://www.digitaltrends.com/computing/what-is-wi-fi/</a:t>
            </a:r>
            <a:endParaRPr lang="en-US" dirty="0"/>
          </a:p>
          <a:p>
            <a:r>
              <a:rPr lang="en-US" dirty="0" err="1"/>
              <a:t>Elprocus</a:t>
            </a:r>
            <a:r>
              <a:rPr lang="en-US" dirty="0"/>
              <a:t> – How does </a:t>
            </a:r>
            <a:r>
              <a:rPr lang="en-US" dirty="0" err="1"/>
              <a:t>Wifi</a:t>
            </a:r>
            <a:r>
              <a:rPr lang="en-US" dirty="0"/>
              <a:t> work?:</a:t>
            </a:r>
            <a:r>
              <a:rPr lang="en-US" dirty="0">
                <a:hlinkClick r:id="rId5"/>
              </a:rPr>
              <a:t> </a:t>
            </a:r>
            <a:r>
              <a:rPr lang="en-US" u="sng" dirty="0">
                <a:hlinkClick r:id="rId5"/>
              </a:rPr>
              <a:t>https://www.elprocus.com/how-does-wifi-work/</a:t>
            </a:r>
            <a:endParaRPr lang="en-US" dirty="0"/>
          </a:p>
          <a:p>
            <a:r>
              <a:rPr lang="en-US" dirty="0"/>
              <a:t>AVM – Everything about </a:t>
            </a:r>
            <a:r>
              <a:rPr lang="en-US" dirty="0" err="1"/>
              <a:t>Wifi</a:t>
            </a:r>
            <a:r>
              <a:rPr lang="en-US" dirty="0"/>
              <a:t> :</a:t>
            </a:r>
            <a:r>
              <a:rPr lang="en-US" dirty="0">
                <a:hlinkClick r:id="rId6"/>
              </a:rPr>
              <a:t> </a:t>
            </a:r>
            <a:r>
              <a:rPr lang="en-US" u="sng" dirty="0">
                <a:hlinkClick r:id="rId6"/>
              </a:rPr>
              <a:t>https://en.avm.de/guide/everything-about-wifi/</a:t>
            </a:r>
            <a:endParaRPr lang="en-US" dirty="0"/>
          </a:p>
          <a:p>
            <a:r>
              <a:rPr lang="en-US" dirty="0"/>
              <a:t>Cisco – What do customers want from </a:t>
            </a:r>
            <a:r>
              <a:rPr lang="en-US" dirty="0" err="1"/>
              <a:t>Wifi</a:t>
            </a:r>
            <a:r>
              <a:rPr lang="en-US" dirty="0"/>
              <a:t>:</a:t>
            </a:r>
            <a:r>
              <a:rPr lang="en-US" dirty="0">
                <a:hlinkClick r:id="rId7"/>
              </a:rPr>
              <a:t> </a:t>
            </a:r>
            <a:r>
              <a:rPr lang="en-US" u="sng" dirty="0">
                <a:hlinkClick r:id="rId7"/>
              </a:rPr>
              <a:t>https://www.cisco.com/c/dam/en_us/about/ac79/docs/sp/SP_Wi-Fi_Consumers.pdf</a:t>
            </a:r>
            <a:endParaRPr lang="en-US" dirty="0"/>
          </a:p>
          <a:p>
            <a:r>
              <a:rPr lang="en-US" dirty="0" err="1"/>
              <a:t>bluegiga</a:t>
            </a:r>
            <a:r>
              <a:rPr lang="en-US" dirty="0"/>
              <a:t> - PDF - Present - </a:t>
            </a:r>
            <a:r>
              <a:rPr lang="en-US" dirty="0" err="1"/>
              <a:t>Wifi</a:t>
            </a:r>
            <a:r>
              <a:rPr lang="en-US" dirty="0"/>
              <a:t> Technology: </a:t>
            </a:r>
            <a:r>
              <a:rPr lang="en-US" u="sng" dirty="0">
                <a:hlinkClick r:id="rId8"/>
              </a:rPr>
              <a:t>https://drive.google.com/file/d/1YWq3X3a_BK320YY94MiLlZHSV60ezFUf/view?usp=sharing</a:t>
            </a:r>
            <a:r>
              <a:rPr lang="en-US" dirty="0"/>
              <a:t> </a:t>
            </a:r>
          </a:p>
          <a:p>
            <a:r>
              <a:rPr lang="en-US" dirty="0" err="1"/>
              <a:t>NetSpot</a:t>
            </a:r>
            <a:r>
              <a:rPr lang="en-US" dirty="0"/>
              <a:t> - Wireless Security Protocols: WEP, WPA, WPA2, and WPA3: </a:t>
            </a:r>
            <a:r>
              <a:rPr lang="en-US" u="sng" dirty="0">
                <a:hlinkClick r:id="rId9"/>
              </a:rPr>
              <a:t>https://www.netspotapp.com/wifi-encryption-and-security.html#:~:text=WiFi%20routers%20support%20a%20variety,needs%20to%20protect%20your%20network.</a:t>
            </a:r>
            <a:endParaRPr lang="en-US" dirty="0"/>
          </a:p>
          <a:p>
            <a:r>
              <a:rPr lang="en-US" dirty="0" err="1"/>
              <a:t>iPoint</a:t>
            </a:r>
            <a:r>
              <a:rPr lang="en-US" dirty="0"/>
              <a:t>-Tech - Wireless Networking (Wi-Fi) – Advantages and Disadvantages to wireless networking - </a:t>
            </a:r>
            <a:r>
              <a:rPr lang="en-US" u="sng" dirty="0">
                <a:hlinkClick r:id="rId10"/>
              </a:rPr>
              <a:t>https://ipoint-tech.com/wireless-networking-wi-fi-advantages-and-disadvantages-to-wireless-networking/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67286A-A5C4-49E1-A068-DF0FB122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6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EC73A-8CA4-47BB-906C-2AB4F1A46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C9107-F80B-425C-80D4-31E33F208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127" y="1310961"/>
            <a:ext cx="7719744" cy="4842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B3A2F-8D07-40FB-9852-FAA6CDB1D68E}"/>
              </a:ext>
            </a:extLst>
          </p:cNvPr>
          <p:cNvSpPr txBox="1"/>
          <p:nvPr/>
        </p:nvSpPr>
        <p:spPr>
          <a:xfrm>
            <a:off x="845574" y="387631"/>
            <a:ext cx="10500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Number of Wireless Local Area Network (WLAN) connected devices worldwide from 2016 to 2021</a:t>
            </a:r>
            <a:br>
              <a:rPr lang="en-US" b="1"/>
            </a:br>
            <a:r>
              <a:rPr lang="en-US" i="1"/>
              <a:t>(in billions)</a:t>
            </a:r>
            <a:endParaRPr lang="en-US" b="1"/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8509C-F65D-42D9-8D41-EFF602FEDDCB}"/>
              </a:ext>
            </a:extLst>
          </p:cNvPr>
          <p:cNvSpPr txBox="1"/>
          <p:nvPr/>
        </p:nvSpPr>
        <p:spPr>
          <a:xfrm>
            <a:off x="4486469" y="6248400"/>
            <a:ext cx="3219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 S. O’Dea, Statista, 2020</a:t>
            </a:r>
          </a:p>
        </p:txBody>
      </p:sp>
    </p:spTree>
    <p:extLst>
      <p:ext uri="{BB962C8B-B14F-4D97-AF65-F5344CB8AC3E}">
        <p14:creationId xmlns:p14="http://schemas.microsoft.com/office/powerpoint/2010/main" val="133835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7137" y="2453603"/>
            <a:ext cx="7197726" cy="1950795"/>
          </a:xfrm>
        </p:spPr>
        <p:txBody>
          <a:bodyPr>
            <a:normAutofit/>
          </a:bodyPr>
          <a:lstStyle/>
          <a:p>
            <a:pPr algn="ctr"/>
            <a:r>
              <a:rPr lang="en-US" sz="6000" b="1"/>
              <a:t>THANK YOU </a:t>
            </a:r>
            <a:br>
              <a:rPr lang="en-US" sz="6000" b="1"/>
            </a:br>
            <a:r>
              <a:rPr lang="en-US" sz="6000" b="1"/>
              <a:t>FOR YOUR ATTENTION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sz="4400" b="1"/>
              <a:t>WI-FI technology </a:t>
            </a:r>
            <a:endParaRPr lang="ru-RU" sz="4400" b="1" dirty="0"/>
          </a:p>
        </p:txBody>
      </p:sp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C983627E-F26C-354F-BF0A-ECCD7E968A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800117"/>
              </p:ext>
            </p:extLst>
          </p:nvPr>
        </p:nvGraphicFramePr>
        <p:xfrm>
          <a:off x="1143001" y="2069331"/>
          <a:ext cx="5067691" cy="364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890160" y="4209897"/>
            <a:ext cx="3302966" cy="2648103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pic>
        <p:nvPicPr>
          <p:cNvPr id="9" name="Picture 8" descr="A picture containing dark, light, monitor, sitting&#10;&#10;Description automatically generated">
            <a:extLst>
              <a:ext uri="{FF2B5EF4-FFF2-40B4-BE49-F238E27FC236}">
                <a16:creationId xmlns:a16="http://schemas.microsoft.com/office/drawing/2014/main" id="{87C2B2C0-911D-4169-896E-345D073CAA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348"/>
          <a:stretch/>
        </p:blipFill>
        <p:spPr>
          <a:xfrm>
            <a:off x="8059246" y="0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168" name="Rectangle 167" descr="Wireless">
            <a:extLst>
              <a:ext uri="{FF2B5EF4-FFF2-40B4-BE49-F238E27FC236}">
                <a16:creationId xmlns:a16="http://schemas.microsoft.com/office/drawing/2014/main" id="{3E616912-8CEA-4B34-8280-6D89BB42D4C3}"/>
              </a:ext>
            </a:extLst>
          </p:cNvPr>
          <p:cNvSpPr/>
          <p:nvPr/>
        </p:nvSpPr>
        <p:spPr>
          <a:xfrm flipH="1">
            <a:off x="4983774" y="263590"/>
            <a:ext cx="1226918" cy="1226918"/>
          </a:xfrm>
          <a:prstGeom prst="rect">
            <a:avLst/>
          </a:pr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CC1E2C-C22C-4AC4-89CF-A4E8744A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0CF334-D99B-41B3-A4E7-7A45746567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740CF334-D99B-41B3-A4E7-7A457465675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09D912-BA03-4A49-B2E0-8C0E7540E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1909D912-BA03-4A49-B2E0-8C0E7540EB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C7C1DA-9AC1-4732-AF53-FBACCE8C36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C9C7C1DA-9AC1-4732-AF53-FBACCE8C36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336A0CD-56A2-47BE-A7CE-C9E17FB15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C336A0CD-56A2-47BE-A7CE-C9E17FB15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35490A-B72C-46C5-BBFB-41560F22E3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9235490A-B72C-46C5-BBFB-41560F22E3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F1B0B2-E480-4738-9FC9-FFF19195DF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70F1B0B2-E480-4738-9FC9-FFF19195DF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7D2593-C65E-472B-853F-6B948030D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257D2593-C65E-472B-853F-6B948030DB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7C40-7804-4AB0-B1D7-DCA1A2A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476143"/>
            <a:ext cx="10131425" cy="973850"/>
          </a:xfrm>
        </p:spPr>
        <p:txBody>
          <a:bodyPr anchor="t">
            <a:normAutofit/>
          </a:bodyPr>
          <a:lstStyle/>
          <a:p>
            <a:pPr algn="l"/>
            <a:r>
              <a:rPr lang="en-US" sz="4400" b="1" dirty="0"/>
              <a:t>What </a:t>
            </a:r>
            <a:r>
              <a:rPr lang="en-US" sz="4400" b="1"/>
              <a:t>is wi-fi ?</a:t>
            </a:r>
            <a:endParaRPr lang="en-US" sz="4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6BC3C-D943-4580-93D3-9CACDE19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0" y="2022866"/>
            <a:ext cx="2686028" cy="21437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481E1-B679-4E3E-A341-16909C5744D3}"/>
              </a:ext>
            </a:extLst>
          </p:cNvPr>
          <p:cNvSpPr txBox="1"/>
          <p:nvPr/>
        </p:nvSpPr>
        <p:spPr>
          <a:xfrm>
            <a:off x="393566" y="4394168"/>
            <a:ext cx="268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Wi-Fi</a:t>
            </a:r>
          </a:p>
        </p:txBody>
      </p:sp>
      <p:pic>
        <p:nvPicPr>
          <p:cNvPr id="6" name="Picture 5" descr="A picture containing object, sitting, set, standing&#10;&#10;Description automatically generated">
            <a:extLst>
              <a:ext uri="{FF2B5EF4-FFF2-40B4-BE49-F238E27FC236}">
                <a16:creationId xmlns:a16="http://schemas.microsoft.com/office/drawing/2014/main" id="{AC3E25F5-963D-49B4-976F-1B4ACC57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388" y="1644888"/>
            <a:ext cx="3028956" cy="280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A1951C-65A2-4195-A3B5-6B7433479B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92" y="1472268"/>
            <a:ext cx="3244981" cy="3244981"/>
          </a:xfrm>
          <a:prstGeom prst="rect">
            <a:avLst/>
          </a:prstGeom>
        </p:spPr>
      </p:pic>
      <p:sp>
        <p:nvSpPr>
          <p:cNvPr id="12" name="Equals 11">
            <a:extLst>
              <a:ext uri="{FF2B5EF4-FFF2-40B4-BE49-F238E27FC236}">
                <a16:creationId xmlns:a16="http://schemas.microsoft.com/office/drawing/2014/main" id="{C216DFCB-C7C8-4F84-ABC1-56852208A42B}"/>
              </a:ext>
            </a:extLst>
          </p:cNvPr>
          <p:cNvSpPr/>
          <p:nvPr/>
        </p:nvSpPr>
        <p:spPr>
          <a:xfrm>
            <a:off x="3377682" y="2776920"/>
            <a:ext cx="1091681" cy="5411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BC26EAC-5BBC-4114-9E98-895C731AD947}"/>
              </a:ext>
            </a:extLst>
          </p:cNvPr>
          <p:cNvSpPr/>
          <p:nvPr/>
        </p:nvSpPr>
        <p:spPr>
          <a:xfrm>
            <a:off x="7912359" y="2926209"/>
            <a:ext cx="1250302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135ECB-8E68-45BB-8939-715D0794EBC7}"/>
              </a:ext>
            </a:extLst>
          </p:cNvPr>
          <p:cNvSpPr txBox="1"/>
          <p:nvPr/>
        </p:nvSpPr>
        <p:spPr>
          <a:xfrm>
            <a:off x="4917852" y="4475924"/>
            <a:ext cx="2686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/>
              <a:t>Radio waves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CFB9AD-9B48-4BAC-8FD6-2B1F72E40D95}"/>
              </a:ext>
            </a:extLst>
          </p:cNvPr>
          <p:cNvSpPr txBox="1"/>
          <p:nvPr/>
        </p:nvSpPr>
        <p:spPr>
          <a:xfrm>
            <a:off x="8813872" y="4446672"/>
            <a:ext cx="3244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cs typeface="Times New Roman" panose="02020603050405020304" pitchFamily="18" charset="0"/>
              </a:rPr>
              <a:t>High-speed</a:t>
            </a:r>
          </a:p>
          <a:p>
            <a:pPr algn="ctr"/>
            <a:r>
              <a:rPr lang="en-US" sz="2400" b="1">
                <a:cs typeface="Times New Roman" panose="02020603050405020304" pitchFamily="18" charset="0"/>
              </a:rPr>
              <a:t>network and</a:t>
            </a:r>
          </a:p>
          <a:p>
            <a:pPr algn="ctr"/>
            <a:r>
              <a:rPr lang="en-US" sz="2400" b="1">
                <a:cs typeface="Times New Roman" panose="02020603050405020304" pitchFamily="18" charset="0"/>
              </a:rPr>
              <a:t>Internet connections</a:t>
            </a:r>
            <a:endParaRPr lang="en-US" sz="2400" b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1B0BB3-F460-4036-A460-0EBFF91E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8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EA8839-F555-416B-92E4-BA765CC883E2}"/>
              </a:ext>
            </a:extLst>
          </p:cNvPr>
          <p:cNvSpPr txBox="1"/>
          <p:nvPr/>
        </p:nvSpPr>
        <p:spPr>
          <a:xfrm>
            <a:off x="1184604" y="940991"/>
            <a:ext cx="4911392" cy="25780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Open.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Non-profit.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Responsible of  Wi-Fi standards development, marketing, Wi-Fi certification,…</a:t>
            </a:r>
          </a:p>
        </p:txBody>
      </p:sp>
      <p:pic>
        <p:nvPicPr>
          <p:cNvPr id="2054" name="Picture 6" descr="Wifi Alliance Png - Wi-fi, Transparent Png - kindpng">
            <a:extLst>
              <a:ext uri="{FF2B5EF4-FFF2-40B4-BE49-F238E27FC236}">
                <a16:creationId xmlns:a16="http://schemas.microsoft.com/office/drawing/2014/main" id="{085D2ECA-811C-4783-9139-74566B990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44639" y="940991"/>
            <a:ext cx="5090161" cy="45047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0BF4F97-9602-443A-B3A7-3714AE779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8" y="3429000"/>
            <a:ext cx="5007746" cy="2816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E321E-005E-4BD9-BB42-E81862ED0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2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C7C40-7804-4AB0-B1D7-DCA1A2A78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49841"/>
          </a:xfrm>
        </p:spPr>
        <p:txBody>
          <a:bodyPr anchor="t">
            <a:normAutofit/>
          </a:bodyPr>
          <a:lstStyle/>
          <a:p>
            <a:r>
              <a:rPr lang="en-US" sz="4400" b="1" dirty="0"/>
              <a:t>How does </a:t>
            </a:r>
            <a:r>
              <a:rPr lang="en-US" sz="4400" b="1"/>
              <a:t>wi-fi work?</a:t>
            </a:r>
            <a:endParaRPr lang="en-US" sz="4400" b="1" dirty="0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662ED467-7659-4472-93BC-4609C0C78E83}"/>
              </a:ext>
            </a:extLst>
          </p:cNvPr>
          <p:cNvSpPr/>
          <p:nvPr/>
        </p:nvSpPr>
        <p:spPr>
          <a:xfrm>
            <a:off x="191753" y="1890823"/>
            <a:ext cx="2020186" cy="14885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DATA</a:t>
            </a:r>
          </a:p>
        </p:txBody>
      </p:sp>
      <p:pic>
        <p:nvPicPr>
          <p:cNvPr id="3074" name="Picture 2" descr="Radio Signal Icons PNG - Free PNG and Icons Downloads">
            <a:extLst>
              <a:ext uri="{FF2B5EF4-FFF2-40B4-BE49-F238E27FC236}">
                <a16:creationId xmlns:a16="http://schemas.microsoft.com/office/drawing/2014/main" id="{8076BE64-5442-48EA-9C05-9D9EE38AD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103" y="1927372"/>
            <a:ext cx="1481695" cy="150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7D648CE-BF24-4E68-8C0B-C44B51AFD36B}"/>
              </a:ext>
            </a:extLst>
          </p:cNvPr>
          <p:cNvSpPr/>
          <p:nvPr/>
        </p:nvSpPr>
        <p:spPr>
          <a:xfrm>
            <a:off x="2507269" y="2523461"/>
            <a:ext cx="1690577" cy="53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12E85292-D086-4D86-A65F-2FBFCC19B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04" y="2523461"/>
            <a:ext cx="1021075" cy="536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441074E-8BC0-4FB5-AE87-122C8BC46D03}"/>
              </a:ext>
            </a:extLst>
          </p:cNvPr>
          <p:cNvSpPr/>
          <p:nvPr/>
        </p:nvSpPr>
        <p:spPr>
          <a:xfrm>
            <a:off x="6898515" y="2449033"/>
            <a:ext cx="1690577" cy="5369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FDDF9439-F8DC-46E0-94C2-368124110BD6}"/>
              </a:ext>
            </a:extLst>
          </p:cNvPr>
          <p:cNvSpPr/>
          <p:nvPr/>
        </p:nvSpPr>
        <p:spPr>
          <a:xfrm>
            <a:off x="10855422" y="2545029"/>
            <a:ext cx="1035624" cy="2192079"/>
          </a:xfrm>
          <a:prstGeom prst="curvedLeftArrow">
            <a:avLst>
              <a:gd name="adj1" fmla="val 25000"/>
              <a:gd name="adj2" fmla="val 50000"/>
              <a:gd name="adj3" fmla="val 37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loud 12">
            <a:extLst>
              <a:ext uri="{FF2B5EF4-FFF2-40B4-BE49-F238E27FC236}">
                <a16:creationId xmlns:a16="http://schemas.microsoft.com/office/drawing/2014/main" id="{2EB3E80C-4AD0-4858-A11B-F5719CEE7C11}"/>
              </a:ext>
            </a:extLst>
          </p:cNvPr>
          <p:cNvSpPr/>
          <p:nvPr/>
        </p:nvSpPr>
        <p:spPr>
          <a:xfrm>
            <a:off x="8835236" y="1973226"/>
            <a:ext cx="2020186" cy="148855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DATA</a:t>
            </a:r>
            <a:endParaRPr lang="en-US" b="1"/>
          </a:p>
        </p:txBody>
      </p:sp>
      <p:pic>
        <p:nvPicPr>
          <p:cNvPr id="3080" name="Picture 8" descr="Internet cloud computing media online digital Vector Image">
            <a:extLst>
              <a:ext uri="{FF2B5EF4-FFF2-40B4-BE49-F238E27FC236}">
                <a16:creationId xmlns:a16="http://schemas.microsoft.com/office/drawing/2014/main" id="{0DEC4216-245B-4C66-BDED-64536866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4186" r="20107" b="60465"/>
          <a:stretch/>
        </p:blipFill>
        <p:spPr bwMode="auto">
          <a:xfrm>
            <a:off x="8722309" y="4161066"/>
            <a:ext cx="2094917" cy="1327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 descr="A close up of electronics&#10;&#10;Description automatically generated">
            <a:extLst>
              <a:ext uri="{FF2B5EF4-FFF2-40B4-BE49-F238E27FC236}">
                <a16:creationId xmlns:a16="http://schemas.microsoft.com/office/drawing/2014/main" id="{90E29A80-D8DE-476A-A25B-47CBDABD7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8" y="4279184"/>
            <a:ext cx="1983844" cy="16329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Arrow: Up 13">
            <a:extLst>
              <a:ext uri="{FF2B5EF4-FFF2-40B4-BE49-F238E27FC236}">
                <a16:creationId xmlns:a16="http://schemas.microsoft.com/office/drawing/2014/main" id="{59D17569-7B1F-4F41-8C21-CA21249D894A}"/>
              </a:ext>
            </a:extLst>
          </p:cNvPr>
          <p:cNvSpPr/>
          <p:nvPr/>
        </p:nvSpPr>
        <p:spPr>
          <a:xfrm>
            <a:off x="854407" y="3241936"/>
            <a:ext cx="4846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electronics&#10;&#10;Description automatically generated">
            <a:extLst>
              <a:ext uri="{FF2B5EF4-FFF2-40B4-BE49-F238E27FC236}">
                <a16:creationId xmlns:a16="http://schemas.microsoft.com/office/drawing/2014/main" id="{C52C8B38-FD51-4315-955C-F1EDE2742C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3" r="10850"/>
          <a:stretch/>
        </p:blipFill>
        <p:spPr>
          <a:xfrm>
            <a:off x="7213675" y="2159472"/>
            <a:ext cx="899473" cy="10374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D8186-923B-45B8-AD23-63283F7A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6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7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92A23-82F9-4876-9A58-2362E8B3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7" y="364673"/>
            <a:ext cx="10131425" cy="1069910"/>
          </a:xfrm>
        </p:spPr>
        <p:txBody>
          <a:bodyPr>
            <a:normAutofit/>
          </a:bodyPr>
          <a:lstStyle/>
          <a:p>
            <a:r>
              <a:rPr lang="en-US" sz="4400" b="1" dirty="0"/>
              <a:t>Wi-fi channel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A01FEF-4A41-4C4D-813F-67892966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B4F19-84E6-4A07-9E37-DA91018D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811" y="1583164"/>
            <a:ext cx="6762957" cy="36916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6CFB96-F1CC-4AC6-B2A0-E367BDE74A53}"/>
              </a:ext>
            </a:extLst>
          </p:cNvPr>
          <p:cNvSpPr txBox="1"/>
          <p:nvPr/>
        </p:nvSpPr>
        <p:spPr>
          <a:xfrm>
            <a:off x="1222745" y="2062716"/>
            <a:ext cx="247738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/>
              <a:t>2 GHz</a:t>
            </a:r>
          </a:p>
          <a:p>
            <a:pPr algn="ctr"/>
            <a:r>
              <a:rPr lang="en-US" sz="3200" b="1"/>
              <a:t>or</a:t>
            </a:r>
          </a:p>
          <a:p>
            <a:pPr algn="ctr"/>
            <a:r>
              <a:rPr lang="en-US" sz="6000" b="1"/>
              <a:t>5Ghz</a:t>
            </a:r>
          </a:p>
        </p:txBody>
      </p:sp>
    </p:spTree>
    <p:extLst>
      <p:ext uri="{BB962C8B-B14F-4D97-AF65-F5344CB8AC3E}">
        <p14:creationId xmlns:p14="http://schemas.microsoft.com/office/powerpoint/2010/main" val="31050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41AC0-3B19-4234-9706-05E66D27F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216309"/>
            <a:ext cx="10131425" cy="1456267"/>
          </a:xfrm>
        </p:spPr>
        <p:txBody>
          <a:bodyPr>
            <a:normAutofit/>
          </a:bodyPr>
          <a:lstStyle/>
          <a:p>
            <a:r>
              <a:rPr lang="en-US" sz="4400" b="1"/>
              <a:t>Wi-fi channel</a:t>
            </a:r>
            <a:endParaRPr lang="en-US" sz="44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74F79-703C-47A9-8CBC-A5E5A142D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812" y="2366169"/>
            <a:ext cx="6629400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14519C-6BC2-47D9-8202-909B63FF7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93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0</TotalTime>
  <Words>1080</Words>
  <Application>Microsoft Office PowerPoint</Application>
  <PresentationFormat>Widescreen</PresentationFormat>
  <Paragraphs>277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 (Body)</vt:lpstr>
      <vt:lpstr>Arial</vt:lpstr>
      <vt:lpstr>Calibri</vt:lpstr>
      <vt:lpstr>Calibri Light</vt:lpstr>
      <vt:lpstr>Wingdings</vt:lpstr>
      <vt:lpstr>Celestial</vt:lpstr>
      <vt:lpstr>Wi-Fi Technology</vt:lpstr>
      <vt:lpstr>PowerPoint Presentation</vt:lpstr>
      <vt:lpstr>PowerPoint Presentation</vt:lpstr>
      <vt:lpstr>WI-FI technology </vt:lpstr>
      <vt:lpstr>What is wi-fi ?</vt:lpstr>
      <vt:lpstr>PowerPoint Presentation</vt:lpstr>
      <vt:lpstr>How does wi-fi work?</vt:lpstr>
      <vt:lpstr>Wi-fi channel</vt:lpstr>
      <vt:lpstr>Wi-fi channel</vt:lpstr>
      <vt:lpstr>HISTORY OF WI-FI</vt:lpstr>
      <vt:lpstr>PowerPoint Presentation</vt:lpstr>
      <vt:lpstr>PowerPoint Presentation</vt:lpstr>
      <vt:lpstr>PowerPoint Presentation</vt:lpstr>
      <vt:lpstr>802.11 Architecture</vt:lpstr>
      <vt:lpstr>PowerPoint Presentation</vt:lpstr>
      <vt:lpstr>Physical Layer</vt:lpstr>
      <vt:lpstr>Physical Layer</vt:lpstr>
      <vt:lpstr>Media Access Control (MAC)</vt:lpstr>
      <vt:lpstr>Logical Link Control (LLC)</vt:lpstr>
      <vt:lpstr>PowerPoint Presentation</vt:lpstr>
      <vt:lpstr>SECURITY PROTOCOLs OF WI-FI</vt:lpstr>
      <vt:lpstr>PowerPoint Presentation</vt:lpstr>
      <vt:lpstr>PowerPoint Presentation</vt:lpstr>
      <vt:lpstr> Benefits of wifi</vt:lpstr>
      <vt:lpstr> Benefits of wifi</vt:lpstr>
      <vt:lpstr> Benefits of wifi</vt:lpstr>
      <vt:lpstr>DISADVANTAGES of wifi</vt:lpstr>
      <vt:lpstr>Future of wi-fi</vt:lpstr>
      <vt:lpstr>References</vt:lpstr>
      <vt:lpstr>THANK YOU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2020-07-01T13:15:47Z</dcterms:created>
  <dcterms:modified xsi:type="dcterms:W3CDTF">2020-07-20T02:50:27Z</dcterms:modified>
</cp:coreProperties>
</file>